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8"/>
  </p:notesMasterIdLst>
  <p:sldIdLst>
    <p:sldId id="262" r:id="rId5"/>
    <p:sldId id="263" r:id="rId6"/>
    <p:sldId id="261" r:id="rId7"/>
  </p:sldIdLst>
  <p:sldSz cx="6858000" cy="9144000" type="screen4x3"/>
  <p:notesSz cx="6950075" cy="92360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i59jsKfTXHMT0msHnszDRO9+Y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3B3D46-50A5-461D-A1FF-B3E24859BDBC}">
  <a:tblStyle styleId="{493B3D46-50A5-461D-A1FF-B3E24859BDB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634" y="-15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Metcalf" userId="b4c3b48e-6d11-4305-a84d-6fd88b14562e" providerId="ADAL" clId="{0380F823-B1EC-40D3-9A81-32B26FFF2780}"/>
    <pc:docChg chg="undo custSel modSld">
      <pc:chgData name="Connie Metcalf" userId="b4c3b48e-6d11-4305-a84d-6fd88b14562e" providerId="ADAL" clId="{0380F823-B1EC-40D3-9A81-32B26FFF2780}" dt="2026-09-02T21:26:49.770" v="3854" actId="478"/>
      <pc:docMkLst>
        <pc:docMk/>
      </pc:docMkLst>
      <pc:sldChg chg="modSp mod">
        <pc:chgData name="Connie Metcalf" userId="b4c3b48e-6d11-4305-a84d-6fd88b14562e" providerId="ADAL" clId="{0380F823-B1EC-40D3-9A81-32B26FFF2780}" dt="2026-09-02T21:04:24.279" v="3819" actId="20577"/>
        <pc:sldMkLst>
          <pc:docMk/>
          <pc:sldMk cId="0" sldId="261"/>
        </pc:sldMkLst>
        <pc:spChg chg="mod">
          <ac:chgData name="Connie Metcalf" userId="b4c3b48e-6d11-4305-a84d-6fd88b14562e" providerId="ADAL" clId="{0380F823-B1EC-40D3-9A81-32B26FFF2780}" dt="2026-09-02T21:04:24.279" v="3819" actId="20577"/>
          <ac:spMkLst>
            <pc:docMk/>
            <pc:sldMk cId="0" sldId="261"/>
            <ac:spMk id="200" creationId="{00000000-0000-0000-0000-000000000000}"/>
          </ac:spMkLst>
        </pc:spChg>
      </pc:sldChg>
      <pc:sldChg chg="addSp delSp modSp mod">
        <pc:chgData name="Connie Metcalf" userId="b4c3b48e-6d11-4305-a84d-6fd88b14562e" providerId="ADAL" clId="{0380F823-B1EC-40D3-9A81-32B26FFF2780}" dt="2026-09-02T21:26:49.770" v="3854" actId="478"/>
        <pc:sldMkLst>
          <pc:docMk/>
          <pc:sldMk cId="0" sldId="262"/>
        </pc:sldMkLst>
        <pc:spChg chg="add del">
          <ac:chgData name="Connie Metcalf" userId="b4c3b48e-6d11-4305-a84d-6fd88b14562e" providerId="ADAL" clId="{0380F823-B1EC-40D3-9A81-32B26FFF2780}" dt="2026-09-02T21:26:49.770" v="3854" actId="478"/>
          <ac:spMkLst>
            <pc:docMk/>
            <pc:sldMk cId="0" sldId="262"/>
            <ac:spMk id="3" creationId="{D36EE7CA-C62E-3285-890A-71EA0771A9BA}"/>
          </ac:spMkLst>
        </pc:spChg>
        <pc:spChg chg="mod">
          <ac:chgData name="Connie Metcalf" userId="b4c3b48e-6d11-4305-a84d-6fd88b14562e" providerId="ADAL" clId="{0380F823-B1EC-40D3-9A81-32B26FFF2780}" dt="2026-09-01T17:17:29.465" v="199" actId="27636"/>
          <ac:spMkLst>
            <pc:docMk/>
            <pc:sldMk cId="0" sldId="262"/>
            <ac:spMk id="185" creationId="{00000000-0000-0000-0000-000000000000}"/>
          </ac:spMkLst>
        </pc:spChg>
        <pc:spChg chg="mod">
          <ac:chgData name="Connie Metcalf" userId="b4c3b48e-6d11-4305-a84d-6fd88b14562e" providerId="ADAL" clId="{0380F823-B1EC-40D3-9A81-32B26FFF2780}" dt="2026-09-02T21:12:27.444" v="3837" actId="20577"/>
          <ac:spMkLst>
            <pc:docMk/>
            <pc:sldMk cId="0" sldId="262"/>
            <ac:spMk id="186" creationId="{00000000-0000-0000-0000-000000000000}"/>
          </ac:spMkLst>
        </pc:spChg>
      </pc:sldChg>
      <pc:sldChg chg="modSp mod">
        <pc:chgData name="Connie Metcalf" userId="b4c3b48e-6d11-4305-a84d-6fd88b14562e" providerId="ADAL" clId="{0380F823-B1EC-40D3-9A81-32B26FFF2780}" dt="2026-09-02T21:23:05.582" v="3853" actId="6549"/>
        <pc:sldMkLst>
          <pc:docMk/>
          <pc:sldMk cId="0" sldId="263"/>
        </pc:sldMkLst>
        <pc:spChg chg="mod">
          <ac:chgData name="Connie Metcalf" userId="b4c3b48e-6d11-4305-a84d-6fd88b14562e" providerId="ADAL" clId="{0380F823-B1EC-40D3-9A81-32B26FFF2780}" dt="2026-09-02T21:23:05.582" v="3853" actId="6549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Connie Metcalf" userId="b4c3b48e-6d11-4305-a84d-6fd88b14562e" providerId="ADAL" clId="{0380F823-B1EC-40D3-9A81-32B26FFF2780}" dt="2026-09-02T20:36:05.367" v="2915" actId="6549"/>
          <ac:spMkLst>
            <pc:docMk/>
            <pc:sldMk cId="0" sldId="263"/>
            <ac:spMk id="19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27" name="Google Shape;27;p35"/>
          <p:cNvSpPr txBox="1">
            <a:spLocks noGrp="1"/>
          </p:cNvSpPr>
          <p:nvPr>
            <p:ph type="body" idx="2"/>
          </p:nvPr>
        </p:nvSpPr>
        <p:spPr>
          <a:xfrm>
            <a:off x="6172200" y="86106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42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42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3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1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861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2pPr>
            <a:lvl3pPr marL="1371600" lvl="2" indent="-3143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4pPr>
            <a:lvl5pPr marL="2286000" lvl="4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5pPr>
            <a:lvl6pPr marL="2743200" lvl="5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6pPr>
            <a:lvl7pPr marL="3200400" lvl="6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7pPr>
            <a:lvl8pPr marL="3657600" lvl="7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8pPr>
            <a:lvl9pPr marL="4114800" lvl="8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4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4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>
            <a:spLocks noGrp="1"/>
          </p:cNvSpPr>
          <p:nvPr>
            <p:ph type="pic" idx="2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4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44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4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4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4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6"/>
          <p:cNvSpPr txBox="1">
            <a:spLocks noGrp="1"/>
          </p:cNvSpPr>
          <p:nvPr>
            <p:ph type="title"/>
          </p:nvPr>
        </p:nvSpPr>
        <p:spPr>
          <a:xfrm rot="5400000">
            <a:off x="1772575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body" idx="1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46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4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75"/>
              <a:buFont typeface="Calibri"/>
              <a:buNone/>
              <a:defRPr sz="24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8612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>
            <a:spLocks noGrp="1"/>
          </p:cNvSpPr>
          <p:nvPr>
            <p:ph type="title"/>
          </p:nvPr>
        </p:nvSpPr>
        <p:spPr>
          <a:xfrm>
            <a:off x="471488" y="239234"/>
            <a:ext cx="5870833" cy="668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0" y="709127"/>
            <a:ext cx="6727005" cy="773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August 19, 2026 </a:t>
            </a:r>
            <a:endParaRPr sz="1200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Pursuant to due call and notice thereof, a regular meeting of the Wahpeton Park Board was held on Wednesday, August 19, 2026,  at 5:15 pm at the Wahpeton Community Center in Wahpeton, North Dakota.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Commissioners present:   Watson, Gripentrog, Birchem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Staff present:   Edwardson - Director of Parks and Recreation, Myhra- HR  Manager, Nelson –Recreation Manager, Metcalf – Park Board Clerk.</a:t>
            </a:r>
            <a:endParaRPr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 to Order: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Meeting was called to order by Park Board President - Watson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*Appointment of new Park Board seats- Joe Tollefson and Stacia Henningson.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*Motion by Gripentrog and second by Birchem. MC 3-0.</a:t>
            </a:r>
            <a:endParaRPr lang="en-US" sz="12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Citizen’s Request: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Janet Gagelin regarding Pickleball Courts regarding bike marks. Asked to put a windscreen up on courts. Gripentrog motioned to approve, seconded buy Birchem. MC 3-0.</a:t>
            </a:r>
          </a:p>
          <a:p>
            <a:pPr marL="0" indent="0"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Consent Agenda: </a:t>
            </a:r>
            <a:endParaRPr sz="12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Motion by Birchem to approve the Park Board regular meeting minutes from July 15, 2026,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second by Gripentrog.  MC 3-0.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*Motion by Gripentrog to approve special meeting minutes held on July 28, 2026. Second by Birchem. MC 3-0.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Reports from Staff: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Director of Parks and Recreation: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Ryan Steffens has accepted the Director position. Starting date 8-31-2026.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**Birchem motioned  to remove Edwardson off Bank Accounts and add Steffens and Myhra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second by Gripentrog. MC 3-0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Kathy will return from vacation 8-24-26.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are 3 North Dakota Forestry grants need to be completed this summer after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replacement trees are planted.(around 40K)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Interim Special Olympics Coordinator is needed.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Google Shape;187;p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>
            <a:spLocks noGrp="1"/>
          </p:cNvSpPr>
          <p:nvPr>
            <p:ph type="title"/>
          </p:nvPr>
        </p:nvSpPr>
        <p:spPr>
          <a:xfrm>
            <a:off x="471487" y="170456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</a:t>
            </a:r>
            <a:endParaRPr dirty="0"/>
          </a:p>
        </p:txBody>
      </p:sp>
      <p:sp>
        <p:nvSpPr>
          <p:cNvPr id="193" name="Google Shape;193;p5"/>
          <p:cNvSpPr txBox="1">
            <a:spLocks noGrp="1"/>
          </p:cNvSpPr>
          <p:nvPr>
            <p:ph type="body" idx="1"/>
          </p:nvPr>
        </p:nvSpPr>
        <p:spPr>
          <a:xfrm>
            <a:off x="152398" y="591671"/>
            <a:ext cx="6553201" cy="8552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indent="0">
              <a:buSzPts val="1200"/>
              <a:buNone/>
            </a:pPr>
            <a:r>
              <a:rPr lang="en-US" sz="4800" b="1" u="sng" dirty="0">
                <a:latin typeface="Arial" panose="020B0604020202020204" pitchFamily="34" charset="0"/>
                <a:cs typeface="Arial" panose="020B0604020202020204" pitchFamily="34" charset="0"/>
              </a:rPr>
              <a:t>Commissioner’s Requests: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Watson requested the Dog Park be named Tobias Dog Park after Deb Tobias.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*Motion by Gripentrog, seconded by Birchem, MC 3-0.</a:t>
            </a:r>
          </a:p>
          <a:p>
            <a:pPr marL="0" indent="0">
              <a:buSzPts val="1200"/>
              <a:buNone/>
            </a:pPr>
            <a:r>
              <a:rPr lang="en-US" sz="48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Reports from Commissioners and Committees:</a:t>
            </a:r>
            <a:endParaRPr lang="en-US" sz="48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Maintenance / Planning Committee:  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Birchem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Chalet east side deck is being rebuilt due to code changes.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Pool winterizing will begin next week.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Furnace at JSF needs to be installed before football starts.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Football sprinklers have been repaired.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Tires ready for inspection to finalize grant. (September).</a:t>
            </a:r>
            <a:endParaRPr lang="en-US" sz="48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Planning: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Paint Chalet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Grounds: 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Repost Airport  Batting Cages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Pond Fountain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City to install colored concrete on 8</a:t>
            </a:r>
            <a:r>
              <a:rPr lang="en-US" sz="48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Ave &amp; Hughes. (City to pay 100%)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Carousel shared path city (60/40 grant) NDSCS schedule inquiry needed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Painting of dugouts and benches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Portable Mound Storage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Cleanup Fountain overlook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Equipment:</a:t>
            </a:r>
            <a:endParaRPr lang="en-US" sz="4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Purchased 2 Field Drag Tractors and a Skid steer Tiller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Other: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Personnel/Finance Committee: 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Watson</a:t>
            </a:r>
          </a:p>
          <a:p>
            <a:pPr marL="0" indent="0"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Personnel: 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will need to hire someone to do auditing for the zoo gaming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NDPA Director’s Conference Sept 15-17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Discussed a automated timeclock for payroll process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Need to add Brittney to Foundation account.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*Approval to use Square for all online transactions. Birchem second by Gripentrog. MC</a:t>
            </a:r>
          </a:p>
          <a:p>
            <a:pPr marL="0" indent="0"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Finance:</a:t>
            </a:r>
            <a:endParaRPr lang="en-US" sz="4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End of month balances as of (8-12-2026)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Board $622,835.98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and Rec Foundation $91,616.66	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        	                     Bell CD - $112,027.68.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Bell Money Market- $27,842.19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BMO Money Market - $36,637.24.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Edward Jones  - $7,922.25.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RJ Hughes – Trust (US Bank)-$169,431.84.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Fleenor Trust (BMO) $115,873.82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Zoo Debt - $379,405.42 (2024)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Zoo bank balance - $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US" sz="4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Financial Reports: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Financial reports attached.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Monthly bills submitted.</a:t>
            </a:r>
          </a:p>
          <a:p>
            <a:pPr marL="0" lvl="0" indent="0">
              <a:buSzPts val="1200"/>
              <a:buNone/>
            </a:pPr>
            <a:r>
              <a:rPr lang="en-US" sz="4800" dirty="0">
                <a:latin typeface="+mn-lt"/>
              </a:rPr>
              <a:t>*Watson motioned to approve financial reports and approve Park Board bills- Birchem, seconded Gripentrog.  MC. 3-0</a:t>
            </a:r>
            <a:endParaRPr lang="en-US" sz="4800" dirty="0">
              <a:latin typeface="+mn-lt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700" dirty="0">
                <a:latin typeface="+mn-lt"/>
                <a:cs typeface="Arial" panose="020B0604020202020204" pitchFamily="34" charset="0"/>
              </a:rPr>
              <a:t>*Watson motioned to approve 2027 Budget, second by Birchem. MC 3-0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u="sng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u="sng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u="sng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b="1" u="sng" dirty="0"/>
          </a:p>
        </p:txBody>
      </p:sp>
      <p:sp>
        <p:nvSpPr>
          <p:cNvPr id="194" name="Google Shape;194;p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200" name="Google Shape;200;p6"/>
          <p:cNvSpPr txBox="1">
            <a:spLocks noGrp="1"/>
          </p:cNvSpPr>
          <p:nvPr>
            <p:ph type="body" idx="1"/>
          </p:nvPr>
        </p:nvSpPr>
        <p:spPr>
          <a:xfrm>
            <a:off x="152400" y="930385"/>
            <a:ext cx="6553200" cy="753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Recreation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13 teams from ND for BR tourney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$5,000 was given by City of Wahpeton of umpires and grounds crew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GBB starts October 5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6 weeks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3x3 Jingle Bell Jam  November 22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grades 3rd-6th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5X5 Frozen Finale     February 20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grades 3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rd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-6th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Report: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Checking Balance $282,394.12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Bills $31,258.63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Board voted to hold Carousel Roofing check $9400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Amin position interviews are complete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Unfinished Business: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New Business: (100% approval for vote consideration).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Scheduled Committee meetings: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Maintenance / Planning Committee – Tuesday, September 8, 2026 – 12 pm – Park Shop.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Personnel / Finance Committee – Wednesday, September 9, 2026 - 12:00 -WCC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Recreation Committee – Thursday, September 10, 2026 - 12:00 PM – WCC. 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Zoo Committee-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HOR committee -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Date of Next meeting: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Wednesday, September 16, 2026- 5:15 PM – Wahpeton Community Center.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Adjournment.  </a:t>
            </a:r>
          </a:p>
          <a:p>
            <a:pPr marL="0" lv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Gripentrog motioned to adjourn. Second by Birchem  MC 3-0.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                       ____________________________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Brian Watson, Park Board President	                  Connie Metcalf, Park Board Clerk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Google Shape;201;p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03C1346158A34DB9E7624F1DAA89A5" ma:contentTypeVersion="5" ma:contentTypeDescription="Create a new document." ma:contentTypeScope="" ma:versionID="64030999048cb7d7def5356e2fd65796">
  <xsd:schema xmlns:xsd="http://www.w3.org/2001/XMLSchema" xmlns:xs="http://www.w3.org/2001/XMLSchema" xmlns:p="http://schemas.microsoft.com/office/2006/metadata/properties" xmlns:ns3="f15c77ab-4ee1-4729-887f-a5f736db5ca0" xmlns:ns4="9f833610-f7db-4661-a070-36a5cc727e4e" targetNamespace="http://schemas.microsoft.com/office/2006/metadata/properties" ma:root="true" ma:fieldsID="7dc5731883cabf5fdbb77110b37dd4b0" ns3:_="" ns4:_="">
    <xsd:import namespace="f15c77ab-4ee1-4729-887f-a5f736db5ca0"/>
    <xsd:import namespace="9f833610-f7db-4661-a070-36a5cc727e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c77ab-4ee1-4729-887f-a5f736db5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33610-f7db-4661-a070-36a5cc727e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344F7D-A03B-4266-8375-719B360C4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5c77ab-4ee1-4729-887f-a5f736db5ca0"/>
    <ds:schemaRef ds:uri="9f833610-f7db-4661-a070-36a5cc727e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CA83D1-BED2-4635-915A-7414325D90A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9f833610-f7db-4661-a070-36a5cc727e4e"/>
    <ds:schemaRef ds:uri="f15c77ab-4ee1-4729-887f-a5f736db5ca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DC293C-4AAD-44AF-830A-2221625273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11546</TotalTime>
  <Words>855</Words>
  <Application>Microsoft Office PowerPoint</Application>
  <PresentationFormat>On-screen Show (4:3)</PresentationFormat>
  <Paragraphs>109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Wahpeton Park Board Minutes</vt:lpstr>
      <vt:lpstr>Wahpeton Park Board </vt:lpstr>
      <vt:lpstr>Wahpeton Park Board Minutes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Wahpeton Park Board</dc:title>
  <dc:creator>user1</dc:creator>
  <cp:lastModifiedBy>Connie Metcalf</cp:lastModifiedBy>
  <cp:revision>52</cp:revision>
  <cp:lastPrinted>2026-09-02T21:33:13Z</cp:lastPrinted>
  <dcterms:created xsi:type="dcterms:W3CDTF">2022-05-11T14:34:01Z</dcterms:created>
  <dcterms:modified xsi:type="dcterms:W3CDTF">2026-09-02T21:35:11Z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0x0101008303C1346158A34DB9E7624F1DAA89A5</vt:lpwstr>
  </property>
</Properties>
</file>