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0"/>
  </p:notesMasterIdLst>
  <p:sldIdLst>
    <p:sldId id="259" r:id="rId5"/>
    <p:sldId id="260" r:id="rId6"/>
    <p:sldId id="261" r:id="rId7"/>
    <p:sldId id="262" r:id="rId8"/>
    <p:sldId id="263" r:id="rId9"/>
  </p:sldIdLst>
  <p:sldSz cx="6858000" cy="9144000" type="screen4x3"/>
  <p:notesSz cx="6950075" cy="92360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ji59jsKfTXHMT0msHnszDRO9+YU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93B3D46-50A5-461D-A1FF-B3E24859BDBC}">
  <a:tblStyle styleId="{493B3D46-50A5-461D-A1FF-B3E24859BDB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2952" y="6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3" Type="http://schemas.openxmlformats.org/officeDocument/2006/relationships/customXml" Target="../customXml/item3.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40" Type="http://customschemas.google.com/relationships/presentationmetadata" Target="metadata"/><Relationship Id="rId5" Type="http://schemas.openxmlformats.org/officeDocument/2006/relationships/slide" Target="slides/slide1.xml"/><Relationship Id="rId10" Type="http://schemas.openxmlformats.org/officeDocument/2006/relationships/notesMaster" Target="notesMasters/notesMaster1.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11699" cy="461804"/>
          </a:xfrm>
          <a:prstGeom prst="rect">
            <a:avLst/>
          </a:prstGeom>
          <a:noFill/>
          <a:ln>
            <a:noFill/>
          </a:ln>
        </p:spPr>
        <p:txBody>
          <a:bodyPr spcFirstLastPara="1" wrap="square" lIns="92475" tIns="46225" rIns="92475" bIns="4622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936768" y="0"/>
            <a:ext cx="3011699" cy="461804"/>
          </a:xfrm>
          <a:prstGeom prst="rect">
            <a:avLst/>
          </a:prstGeom>
          <a:noFill/>
          <a:ln>
            <a:noFill/>
          </a:ln>
        </p:spPr>
        <p:txBody>
          <a:bodyPr spcFirstLastPara="1" wrap="square" lIns="92475" tIns="46225" rIns="92475" bIns="4622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2178050" y="693738"/>
            <a:ext cx="2593975" cy="3462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95008" y="4387136"/>
            <a:ext cx="5560060" cy="4156234"/>
          </a:xfrm>
          <a:prstGeom prst="rect">
            <a:avLst/>
          </a:prstGeom>
          <a:noFill/>
          <a:ln>
            <a:noFill/>
          </a:ln>
        </p:spPr>
        <p:txBody>
          <a:bodyPr spcFirstLastPara="1" wrap="square" lIns="92475" tIns="46225" rIns="92475" bIns="46225"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772668"/>
            <a:ext cx="3011699" cy="461804"/>
          </a:xfrm>
          <a:prstGeom prst="rect">
            <a:avLst/>
          </a:prstGeom>
          <a:noFill/>
          <a:ln>
            <a:noFill/>
          </a:ln>
        </p:spPr>
        <p:txBody>
          <a:bodyPr spcFirstLastPara="1" wrap="square" lIns="92475" tIns="46225" rIns="92475" bIns="4622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936768" y="8772668"/>
            <a:ext cx="3011699" cy="461804"/>
          </a:xfrm>
          <a:prstGeom prst="rect">
            <a:avLst/>
          </a:prstGeom>
          <a:noFill/>
          <a:ln>
            <a:noFill/>
          </a:ln>
        </p:spPr>
        <p:txBody>
          <a:bodyPr spcFirstLastPara="1" wrap="square" lIns="92475" tIns="46225" rIns="92475" bIns="462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4:notes"/>
          <p:cNvSpPr txBox="1">
            <a:spLocks noGrp="1"/>
          </p:cNvSpPr>
          <p:nvPr>
            <p:ph type="body" idx="1"/>
          </p:nvPr>
        </p:nvSpPr>
        <p:spPr>
          <a:xfrm>
            <a:off x="695008" y="4387136"/>
            <a:ext cx="5560060" cy="4156234"/>
          </a:xfrm>
          <a:prstGeom prst="rect">
            <a:avLst/>
          </a:prstGeom>
        </p:spPr>
        <p:txBody>
          <a:bodyPr spcFirstLastPara="1" wrap="square" lIns="92475" tIns="46225" rIns="92475" bIns="46225" anchor="t" anchorCtr="0">
            <a:noAutofit/>
          </a:bodyPr>
          <a:lstStyle/>
          <a:p>
            <a:pPr marL="0" lvl="0" indent="0" algn="l" rtl="0">
              <a:spcBef>
                <a:spcPts val="0"/>
              </a:spcBef>
              <a:spcAft>
                <a:spcPts val="0"/>
              </a:spcAft>
              <a:buNone/>
            </a:pPr>
            <a:endParaRPr dirty="0"/>
          </a:p>
        </p:txBody>
      </p:sp>
      <p:sp>
        <p:nvSpPr>
          <p:cNvPr id="183" name="Google Shape;183;p4:notes"/>
          <p:cNvSpPr>
            <a:spLocks noGrp="1" noRot="1" noChangeAspect="1"/>
          </p:cNvSpPr>
          <p:nvPr>
            <p:ph type="sldImg" idx="2"/>
          </p:nvPr>
        </p:nvSpPr>
        <p:spPr>
          <a:xfrm>
            <a:off x="2178050" y="693738"/>
            <a:ext cx="2593975" cy="34623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5:notes"/>
          <p:cNvSpPr txBox="1">
            <a:spLocks noGrp="1"/>
          </p:cNvSpPr>
          <p:nvPr>
            <p:ph type="body" idx="1"/>
          </p:nvPr>
        </p:nvSpPr>
        <p:spPr>
          <a:xfrm>
            <a:off x="695008" y="4387136"/>
            <a:ext cx="5560060" cy="4156234"/>
          </a:xfrm>
          <a:prstGeom prst="rect">
            <a:avLst/>
          </a:prstGeom>
        </p:spPr>
        <p:txBody>
          <a:bodyPr spcFirstLastPara="1" wrap="square" lIns="92475" tIns="46225" rIns="92475" bIns="46225" anchor="t" anchorCtr="0">
            <a:noAutofit/>
          </a:bodyPr>
          <a:lstStyle/>
          <a:p>
            <a:pPr marL="0" lvl="0" indent="0" algn="l" rtl="0">
              <a:spcBef>
                <a:spcPts val="0"/>
              </a:spcBef>
              <a:spcAft>
                <a:spcPts val="0"/>
              </a:spcAft>
              <a:buNone/>
            </a:pPr>
            <a:endParaRPr dirty="0"/>
          </a:p>
        </p:txBody>
      </p:sp>
      <p:sp>
        <p:nvSpPr>
          <p:cNvPr id="190" name="Google Shape;190;p5:notes"/>
          <p:cNvSpPr>
            <a:spLocks noGrp="1" noRot="1" noChangeAspect="1"/>
          </p:cNvSpPr>
          <p:nvPr>
            <p:ph type="sldImg" idx="2"/>
          </p:nvPr>
        </p:nvSpPr>
        <p:spPr>
          <a:xfrm>
            <a:off x="2178050" y="693738"/>
            <a:ext cx="2593975" cy="34623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6:notes"/>
          <p:cNvSpPr txBox="1">
            <a:spLocks noGrp="1"/>
          </p:cNvSpPr>
          <p:nvPr>
            <p:ph type="body" idx="1"/>
          </p:nvPr>
        </p:nvSpPr>
        <p:spPr>
          <a:xfrm>
            <a:off x="695008" y="4387136"/>
            <a:ext cx="5560060" cy="4156234"/>
          </a:xfrm>
          <a:prstGeom prst="rect">
            <a:avLst/>
          </a:prstGeom>
        </p:spPr>
        <p:txBody>
          <a:bodyPr spcFirstLastPara="1" wrap="square" lIns="92475" tIns="46225" rIns="92475" bIns="46225" anchor="t" anchorCtr="0">
            <a:noAutofit/>
          </a:bodyPr>
          <a:lstStyle/>
          <a:p>
            <a:pPr marL="0" lvl="0" indent="0" algn="l" rtl="0">
              <a:spcBef>
                <a:spcPts val="0"/>
              </a:spcBef>
              <a:spcAft>
                <a:spcPts val="0"/>
              </a:spcAft>
              <a:buNone/>
            </a:pPr>
            <a:endParaRPr dirty="0"/>
          </a:p>
        </p:txBody>
      </p:sp>
      <p:sp>
        <p:nvSpPr>
          <p:cNvPr id="197" name="Google Shape;197;p6:notes"/>
          <p:cNvSpPr>
            <a:spLocks noGrp="1" noRot="1" noChangeAspect="1"/>
          </p:cNvSpPr>
          <p:nvPr>
            <p:ph type="sldImg" idx="2"/>
          </p:nvPr>
        </p:nvSpPr>
        <p:spPr>
          <a:xfrm>
            <a:off x="2178050" y="693738"/>
            <a:ext cx="2593975" cy="34623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
        <p:cNvGrpSpPr/>
        <p:nvPr/>
      </p:nvGrpSpPr>
      <p:grpSpPr>
        <a:xfrm>
          <a:off x="0" y="0"/>
          <a:ext cx="0" cy="0"/>
          <a:chOff x="0" y="0"/>
          <a:chExt cx="0" cy="0"/>
        </a:xfrm>
      </p:grpSpPr>
      <p:sp>
        <p:nvSpPr>
          <p:cNvPr id="22" name="Google Shape;22;p35"/>
          <p:cNvSpPr txBox="1">
            <a:spLocks noGrp="1"/>
          </p:cNvSpPr>
          <p:nvPr>
            <p:ph type="title"/>
          </p:nvPr>
        </p:nvSpPr>
        <p:spPr>
          <a:xfrm>
            <a:off x="471488" y="486834"/>
            <a:ext cx="5915025" cy="17674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5"/>
          <p:cNvSpPr txBox="1">
            <a:spLocks noGrp="1"/>
          </p:cNvSpPr>
          <p:nvPr>
            <p:ph type="body" idx="1"/>
          </p:nvPr>
        </p:nvSpPr>
        <p:spPr>
          <a:xfrm>
            <a:off x="471488" y="2434167"/>
            <a:ext cx="5915025" cy="580178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563"/>
              </a:spcBef>
              <a:spcAft>
                <a:spcPts val="0"/>
              </a:spcAft>
              <a:buClr>
                <a:schemeClr val="dk1"/>
              </a:buClr>
              <a:buSzPts val="1800"/>
              <a:buChar char="•"/>
              <a:defRPr/>
            </a:lvl1pPr>
            <a:lvl2pPr marL="914400" lvl="1" indent="-342900" algn="l">
              <a:lnSpc>
                <a:spcPct val="90000"/>
              </a:lnSpc>
              <a:spcBef>
                <a:spcPts val="281"/>
              </a:spcBef>
              <a:spcAft>
                <a:spcPts val="0"/>
              </a:spcAft>
              <a:buClr>
                <a:schemeClr val="dk1"/>
              </a:buClr>
              <a:buSzPts val="1800"/>
              <a:buChar char="•"/>
              <a:defRPr/>
            </a:lvl2pPr>
            <a:lvl3pPr marL="1371600" lvl="2" indent="-342900" algn="l">
              <a:lnSpc>
                <a:spcPct val="90000"/>
              </a:lnSpc>
              <a:spcBef>
                <a:spcPts val="281"/>
              </a:spcBef>
              <a:spcAft>
                <a:spcPts val="0"/>
              </a:spcAft>
              <a:buClr>
                <a:schemeClr val="dk1"/>
              </a:buClr>
              <a:buSzPts val="1800"/>
              <a:buChar char="•"/>
              <a:defRPr/>
            </a:lvl3pPr>
            <a:lvl4pPr marL="1828800" lvl="3" indent="-342900" algn="l">
              <a:lnSpc>
                <a:spcPct val="90000"/>
              </a:lnSpc>
              <a:spcBef>
                <a:spcPts val="281"/>
              </a:spcBef>
              <a:spcAft>
                <a:spcPts val="0"/>
              </a:spcAft>
              <a:buClr>
                <a:schemeClr val="dk1"/>
              </a:buClr>
              <a:buSzPts val="1800"/>
              <a:buChar char="•"/>
              <a:defRPr/>
            </a:lvl4pPr>
            <a:lvl5pPr marL="2286000" lvl="4" indent="-342900" algn="l">
              <a:lnSpc>
                <a:spcPct val="90000"/>
              </a:lnSpc>
              <a:spcBef>
                <a:spcPts val="281"/>
              </a:spcBef>
              <a:spcAft>
                <a:spcPts val="0"/>
              </a:spcAft>
              <a:buClr>
                <a:schemeClr val="dk1"/>
              </a:buClr>
              <a:buSzPts val="1800"/>
              <a:buChar char="•"/>
              <a:defRPr/>
            </a:lvl5pPr>
            <a:lvl6pPr marL="2743200" lvl="5" indent="-342900" algn="l">
              <a:lnSpc>
                <a:spcPct val="90000"/>
              </a:lnSpc>
              <a:spcBef>
                <a:spcPts val="281"/>
              </a:spcBef>
              <a:spcAft>
                <a:spcPts val="0"/>
              </a:spcAft>
              <a:buClr>
                <a:schemeClr val="dk1"/>
              </a:buClr>
              <a:buSzPts val="1800"/>
              <a:buChar char="•"/>
              <a:defRPr/>
            </a:lvl6pPr>
            <a:lvl7pPr marL="3200400" lvl="6" indent="-342900" algn="l">
              <a:lnSpc>
                <a:spcPct val="90000"/>
              </a:lnSpc>
              <a:spcBef>
                <a:spcPts val="281"/>
              </a:spcBef>
              <a:spcAft>
                <a:spcPts val="0"/>
              </a:spcAft>
              <a:buClr>
                <a:schemeClr val="dk1"/>
              </a:buClr>
              <a:buSzPts val="1800"/>
              <a:buChar char="•"/>
              <a:defRPr/>
            </a:lvl7pPr>
            <a:lvl8pPr marL="3657600" lvl="7" indent="-342900" algn="l">
              <a:lnSpc>
                <a:spcPct val="90000"/>
              </a:lnSpc>
              <a:spcBef>
                <a:spcPts val="281"/>
              </a:spcBef>
              <a:spcAft>
                <a:spcPts val="0"/>
              </a:spcAft>
              <a:buClr>
                <a:schemeClr val="dk1"/>
              </a:buClr>
              <a:buSzPts val="1800"/>
              <a:buChar char="•"/>
              <a:defRPr/>
            </a:lvl8pPr>
            <a:lvl9pPr marL="4114800" lvl="8" indent="-342900" algn="l">
              <a:lnSpc>
                <a:spcPct val="90000"/>
              </a:lnSpc>
              <a:spcBef>
                <a:spcPts val="281"/>
              </a:spcBef>
              <a:spcAft>
                <a:spcPts val="0"/>
              </a:spcAft>
              <a:buClr>
                <a:schemeClr val="dk1"/>
              </a:buClr>
              <a:buSzPts val="1800"/>
              <a:buChar char="•"/>
              <a:defRPr/>
            </a:lvl9pPr>
          </a:lstStyle>
          <a:p>
            <a:endParaRPr/>
          </a:p>
        </p:txBody>
      </p:sp>
      <p:sp>
        <p:nvSpPr>
          <p:cNvPr id="24" name="Google Shape;24;p35"/>
          <p:cNvSpPr txBox="1">
            <a:spLocks noGrp="1"/>
          </p:cNvSpPr>
          <p:nvPr>
            <p:ph type="dt" idx="10"/>
          </p:nvPr>
        </p:nvSpPr>
        <p:spPr>
          <a:xfrm>
            <a:off x="471488" y="8475134"/>
            <a:ext cx="154305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5" name="Google Shape;25;p35"/>
          <p:cNvSpPr txBox="1">
            <a:spLocks noGrp="1"/>
          </p:cNvSpPr>
          <p:nvPr>
            <p:ph type="ftr" idx="11"/>
          </p:nvPr>
        </p:nvSpPr>
        <p:spPr>
          <a:xfrm>
            <a:off x="2271713" y="8475134"/>
            <a:ext cx="231457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6" name="Google Shape;26;p35"/>
          <p:cNvSpPr txBox="1">
            <a:spLocks noGrp="1"/>
          </p:cNvSpPr>
          <p:nvPr>
            <p:ph type="sldNum" idx="12"/>
          </p:nvPr>
        </p:nvSpPr>
        <p:spPr>
          <a:xfrm>
            <a:off x="4843463" y="8475134"/>
            <a:ext cx="154305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
        <p:nvSpPr>
          <p:cNvPr id="27" name="Google Shape;27;p35"/>
          <p:cNvSpPr txBox="1">
            <a:spLocks noGrp="1"/>
          </p:cNvSpPr>
          <p:nvPr>
            <p:ph type="body" idx="2"/>
          </p:nvPr>
        </p:nvSpPr>
        <p:spPr>
          <a:xfrm>
            <a:off x="6172200" y="8610600"/>
            <a:ext cx="914400" cy="914400"/>
          </a:xfrm>
          <a:prstGeom prst="rect">
            <a:avLst/>
          </a:prstGeom>
          <a:noFill/>
          <a:ln>
            <a:noFill/>
          </a:ln>
        </p:spPr>
        <p:txBody>
          <a:bodyPr spcFirstLastPara="1" wrap="square" lIns="91425" tIns="45700" rIns="91425" bIns="45700" anchor="t" anchorCtr="0">
            <a:normAutofit/>
          </a:bodyPr>
          <a:lstStyle>
            <a:lvl1pPr marL="457200" lvl="0" indent="-304800" algn="l">
              <a:lnSpc>
                <a:spcPct val="90000"/>
              </a:lnSpc>
              <a:spcBef>
                <a:spcPts val="563"/>
              </a:spcBef>
              <a:spcAft>
                <a:spcPts val="0"/>
              </a:spcAft>
              <a:buClr>
                <a:schemeClr val="dk1"/>
              </a:buClr>
              <a:buSzPts val="1200"/>
              <a:buChar char="•"/>
              <a:defRPr sz="1200"/>
            </a:lvl1pPr>
            <a:lvl2pPr marL="914400" lvl="1" indent="-342900" algn="l">
              <a:lnSpc>
                <a:spcPct val="90000"/>
              </a:lnSpc>
              <a:spcBef>
                <a:spcPts val="281"/>
              </a:spcBef>
              <a:spcAft>
                <a:spcPts val="0"/>
              </a:spcAft>
              <a:buClr>
                <a:schemeClr val="dk1"/>
              </a:buClr>
              <a:buSzPts val="1800"/>
              <a:buChar char="•"/>
              <a:defRPr/>
            </a:lvl2pPr>
            <a:lvl3pPr marL="1371600" lvl="2" indent="-342900" algn="l">
              <a:lnSpc>
                <a:spcPct val="90000"/>
              </a:lnSpc>
              <a:spcBef>
                <a:spcPts val="281"/>
              </a:spcBef>
              <a:spcAft>
                <a:spcPts val="0"/>
              </a:spcAft>
              <a:buClr>
                <a:schemeClr val="dk1"/>
              </a:buClr>
              <a:buSzPts val="1800"/>
              <a:buChar char="•"/>
              <a:defRPr/>
            </a:lvl3pPr>
            <a:lvl4pPr marL="1828800" lvl="3" indent="-342900" algn="l">
              <a:lnSpc>
                <a:spcPct val="90000"/>
              </a:lnSpc>
              <a:spcBef>
                <a:spcPts val="281"/>
              </a:spcBef>
              <a:spcAft>
                <a:spcPts val="0"/>
              </a:spcAft>
              <a:buClr>
                <a:schemeClr val="dk1"/>
              </a:buClr>
              <a:buSzPts val="1800"/>
              <a:buChar char="•"/>
              <a:defRPr/>
            </a:lvl4pPr>
            <a:lvl5pPr marL="2286000" lvl="4" indent="-342900" algn="l">
              <a:lnSpc>
                <a:spcPct val="90000"/>
              </a:lnSpc>
              <a:spcBef>
                <a:spcPts val="281"/>
              </a:spcBef>
              <a:spcAft>
                <a:spcPts val="0"/>
              </a:spcAft>
              <a:buClr>
                <a:schemeClr val="dk1"/>
              </a:buClr>
              <a:buSzPts val="1800"/>
              <a:buChar char="•"/>
              <a:defRPr/>
            </a:lvl5pPr>
            <a:lvl6pPr marL="2743200" lvl="5" indent="-342900" algn="l">
              <a:lnSpc>
                <a:spcPct val="90000"/>
              </a:lnSpc>
              <a:spcBef>
                <a:spcPts val="281"/>
              </a:spcBef>
              <a:spcAft>
                <a:spcPts val="0"/>
              </a:spcAft>
              <a:buClr>
                <a:schemeClr val="dk1"/>
              </a:buClr>
              <a:buSzPts val="1800"/>
              <a:buChar char="•"/>
              <a:defRPr/>
            </a:lvl6pPr>
            <a:lvl7pPr marL="3200400" lvl="6" indent="-342900" algn="l">
              <a:lnSpc>
                <a:spcPct val="90000"/>
              </a:lnSpc>
              <a:spcBef>
                <a:spcPts val="281"/>
              </a:spcBef>
              <a:spcAft>
                <a:spcPts val="0"/>
              </a:spcAft>
              <a:buClr>
                <a:schemeClr val="dk1"/>
              </a:buClr>
              <a:buSzPts val="1800"/>
              <a:buChar char="•"/>
              <a:defRPr/>
            </a:lvl7pPr>
            <a:lvl8pPr marL="3657600" lvl="7" indent="-342900" algn="l">
              <a:lnSpc>
                <a:spcPct val="90000"/>
              </a:lnSpc>
              <a:spcBef>
                <a:spcPts val="281"/>
              </a:spcBef>
              <a:spcAft>
                <a:spcPts val="0"/>
              </a:spcAft>
              <a:buClr>
                <a:schemeClr val="dk1"/>
              </a:buClr>
              <a:buSzPts val="1800"/>
              <a:buChar char="•"/>
              <a:defRPr/>
            </a:lvl8pPr>
            <a:lvl9pPr marL="4114800" lvl="8" indent="-342900" algn="l">
              <a:lnSpc>
                <a:spcPct val="90000"/>
              </a:lnSpc>
              <a:spcBef>
                <a:spcPts val="281"/>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40"/>
          <p:cNvSpPr txBox="1">
            <a:spLocks noGrp="1"/>
          </p:cNvSpPr>
          <p:nvPr>
            <p:ph type="title"/>
          </p:nvPr>
        </p:nvSpPr>
        <p:spPr>
          <a:xfrm>
            <a:off x="471488" y="486834"/>
            <a:ext cx="5915025" cy="17674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40"/>
          <p:cNvSpPr txBox="1">
            <a:spLocks noGrp="1"/>
          </p:cNvSpPr>
          <p:nvPr>
            <p:ph type="body" idx="1"/>
          </p:nvPr>
        </p:nvSpPr>
        <p:spPr>
          <a:xfrm>
            <a:off x="471488" y="2434167"/>
            <a:ext cx="2914650" cy="580178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563"/>
              </a:spcBef>
              <a:spcAft>
                <a:spcPts val="0"/>
              </a:spcAft>
              <a:buClr>
                <a:schemeClr val="dk1"/>
              </a:buClr>
              <a:buSzPts val="1800"/>
              <a:buChar char="•"/>
              <a:defRPr/>
            </a:lvl1pPr>
            <a:lvl2pPr marL="914400" lvl="1" indent="-342900" algn="l">
              <a:lnSpc>
                <a:spcPct val="90000"/>
              </a:lnSpc>
              <a:spcBef>
                <a:spcPts val="281"/>
              </a:spcBef>
              <a:spcAft>
                <a:spcPts val="0"/>
              </a:spcAft>
              <a:buClr>
                <a:schemeClr val="dk1"/>
              </a:buClr>
              <a:buSzPts val="1800"/>
              <a:buChar char="•"/>
              <a:defRPr/>
            </a:lvl2pPr>
            <a:lvl3pPr marL="1371600" lvl="2" indent="-342900" algn="l">
              <a:lnSpc>
                <a:spcPct val="90000"/>
              </a:lnSpc>
              <a:spcBef>
                <a:spcPts val="281"/>
              </a:spcBef>
              <a:spcAft>
                <a:spcPts val="0"/>
              </a:spcAft>
              <a:buClr>
                <a:schemeClr val="dk1"/>
              </a:buClr>
              <a:buSzPts val="1800"/>
              <a:buChar char="•"/>
              <a:defRPr/>
            </a:lvl3pPr>
            <a:lvl4pPr marL="1828800" lvl="3" indent="-342900" algn="l">
              <a:lnSpc>
                <a:spcPct val="90000"/>
              </a:lnSpc>
              <a:spcBef>
                <a:spcPts val="281"/>
              </a:spcBef>
              <a:spcAft>
                <a:spcPts val="0"/>
              </a:spcAft>
              <a:buClr>
                <a:schemeClr val="dk1"/>
              </a:buClr>
              <a:buSzPts val="1800"/>
              <a:buChar char="•"/>
              <a:defRPr/>
            </a:lvl4pPr>
            <a:lvl5pPr marL="2286000" lvl="4" indent="-342900" algn="l">
              <a:lnSpc>
                <a:spcPct val="90000"/>
              </a:lnSpc>
              <a:spcBef>
                <a:spcPts val="281"/>
              </a:spcBef>
              <a:spcAft>
                <a:spcPts val="0"/>
              </a:spcAft>
              <a:buClr>
                <a:schemeClr val="dk1"/>
              </a:buClr>
              <a:buSzPts val="1800"/>
              <a:buChar char="•"/>
              <a:defRPr/>
            </a:lvl5pPr>
            <a:lvl6pPr marL="2743200" lvl="5" indent="-342900" algn="l">
              <a:lnSpc>
                <a:spcPct val="90000"/>
              </a:lnSpc>
              <a:spcBef>
                <a:spcPts val="281"/>
              </a:spcBef>
              <a:spcAft>
                <a:spcPts val="0"/>
              </a:spcAft>
              <a:buClr>
                <a:schemeClr val="dk1"/>
              </a:buClr>
              <a:buSzPts val="1800"/>
              <a:buChar char="•"/>
              <a:defRPr/>
            </a:lvl6pPr>
            <a:lvl7pPr marL="3200400" lvl="6" indent="-342900" algn="l">
              <a:lnSpc>
                <a:spcPct val="90000"/>
              </a:lnSpc>
              <a:spcBef>
                <a:spcPts val="281"/>
              </a:spcBef>
              <a:spcAft>
                <a:spcPts val="0"/>
              </a:spcAft>
              <a:buClr>
                <a:schemeClr val="dk1"/>
              </a:buClr>
              <a:buSzPts val="1800"/>
              <a:buChar char="•"/>
              <a:defRPr/>
            </a:lvl7pPr>
            <a:lvl8pPr marL="3657600" lvl="7" indent="-342900" algn="l">
              <a:lnSpc>
                <a:spcPct val="90000"/>
              </a:lnSpc>
              <a:spcBef>
                <a:spcPts val="281"/>
              </a:spcBef>
              <a:spcAft>
                <a:spcPts val="0"/>
              </a:spcAft>
              <a:buClr>
                <a:schemeClr val="dk1"/>
              </a:buClr>
              <a:buSzPts val="1800"/>
              <a:buChar char="•"/>
              <a:defRPr/>
            </a:lvl8pPr>
            <a:lvl9pPr marL="4114800" lvl="8" indent="-342900" algn="l">
              <a:lnSpc>
                <a:spcPct val="90000"/>
              </a:lnSpc>
              <a:spcBef>
                <a:spcPts val="281"/>
              </a:spcBef>
              <a:spcAft>
                <a:spcPts val="0"/>
              </a:spcAft>
              <a:buClr>
                <a:schemeClr val="dk1"/>
              </a:buClr>
              <a:buSzPts val="1800"/>
              <a:buChar char="•"/>
              <a:defRPr/>
            </a:lvl9pPr>
          </a:lstStyle>
          <a:p>
            <a:endParaRPr/>
          </a:p>
        </p:txBody>
      </p:sp>
      <p:sp>
        <p:nvSpPr>
          <p:cNvPr id="41" name="Google Shape;41;p40"/>
          <p:cNvSpPr txBox="1">
            <a:spLocks noGrp="1"/>
          </p:cNvSpPr>
          <p:nvPr>
            <p:ph type="body" idx="2"/>
          </p:nvPr>
        </p:nvSpPr>
        <p:spPr>
          <a:xfrm>
            <a:off x="3471863" y="2434167"/>
            <a:ext cx="2914650" cy="580178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563"/>
              </a:spcBef>
              <a:spcAft>
                <a:spcPts val="0"/>
              </a:spcAft>
              <a:buClr>
                <a:schemeClr val="dk1"/>
              </a:buClr>
              <a:buSzPts val="1800"/>
              <a:buChar char="•"/>
              <a:defRPr/>
            </a:lvl1pPr>
            <a:lvl2pPr marL="914400" lvl="1" indent="-342900" algn="l">
              <a:lnSpc>
                <a:spcPct val="90000"/>
              </a:lnSpc>
              <a:spcBef>
                <a:spcPts val="281"/>
              </a:spcBef>
              <a:spcAft>
                <a:spcPts val="0"/>
              </a:spcAft>
              <a:buClr>
                <a:schemeClr val="dk1"/>
              </a:buClr>
              <a:buSzPts val="1800"/>
              <a:buChar char="•"/>
              <a:defRPr/>
            </a:lvl2pPr>
            <a:lvl3pPr marL="1371600" lvl="2" indent="-342900" algn="l">
              <a:lnSpc>
                <a:spcPct val="90000"/>
              </a:lnSpc>
              <a:spcBef>
                <a:spcPts val="281"/>
              </a:spcBef>
              <a:spcAft>
                <a:spcPts val="0"/>
              </a:spcAft>
              <a:buClr>
                <a:schemeClr val="dk1"/>
              </a:buClr>
              <a:buSzPts val="1800"/>
              <a:buChar char="•"/>
              <a:defRPr/>
            </a:lvl3pPr>
            <a:lvl4pPr marL="1828800" lvl="3" indent="-342900" algn="l">
              <a:lnSpc>
                <a:spcPct val="90000"/>
              </a:lnSpc>
              <a:spcBef>
                <a:spcPts val="281"/>
              </a:spcBef>
              <a:spcAft>
                <a:spcPts val="0"/>
              </a:spcAft>
              <a:buClr>
                <a:schemeClr val="dk1"/>
              </a:buClr>
              <a:buSzPts val="1800"/>
              <a:buChar char="•"/>
              <a:defRPr/>
            </a:lvl4pPr>
            <a:lvl5pPr marL="2286000" lvl="4" indent="-342900" algn="l">
              <a:lnSpc>
                <a:spcPct val="90000"/>
              </a:lnSpc>
              <a:spcBef>
                <a:spcPts val="281"/>
              </a:spcBef>
              <a:spcAft>
                <a:spcPts val="0"/>
              </a:spcAft>
              <a:buClr>
                <a:schemeClr val="dk1"/>
              </a:buClr>
              <a:buSzPts val="1800"/>
              <a:buChar char="•"/>
              <a:defRPr/>
            </a:lvl5pPr>
            <a:lvl6pPr marL="2743200" lvl="5" indent="-342900" algn="l">
              <a:lnSpc>
                <a:spcPct val="90000"/>
              </a:lnSpc>
              <a:spcBef>
                <a:spcPts val="281"/>
              </a:spcBef>
              <a:spcAft>
                <a:spcPts val="0"/>
              </a:spcAft>
              <a:buClr>
                <a:schemeClr val="dk1"/>
              </a:buClr>
              <a:buSzPts val="1800"/>
              <a:buChar char="•"/>
              <a:defRPr/>
            </a:lvl6pPr>
            <a:lvl7pPr marL="3200400" lvl="6" indent="-342900" algn="l">
              <a:lnSpc>
                <a:spcPct val="90000"/>
              </a:lnSpc>
              <a:spcBef>
                <a:spcPts val="281"/>
              </a:spcBef>
              <a:spcAft>
                <a:spcPts val="0"/>
              </a:spcAft>
              <a:buClr>
                <a:schemeClr val="dk1"/>
              </a:buClr>
              <a:buSzPts val="1800"/>
              <a:buChar char="•"/>
              <a:defRPr/>
            </a:lvl7pPr>
            <a:lvl8pPr marL="3657600" lvl="7" indent="-342900" algn="l">
              <a:lnSpc>
                <a:spcPct val="90000"/>
              </a:lnSpc>
              <a:spcBef>
                <a:spcPts val="281"/>
              </a:spcBef>
              <a:spcAft>
                <a:spcPts val="0"/>
              </a:spcAft>
              <a:buClr>
                <a:schemeClr val="dk1"/>
              </a:buClr>
              <a:buSzPts val="1800"/>
              <a:buChar char="•"/>
              <a:defRPr/>
            </a:lvl8pPr>
            <a:lvl9pPr marL="4114800" lvl="8" indent="-342900" algn="l">
              <a:lnSpc>
                <a:spcPct val="90000"/>
              </a:lnSpc>
              <a:spcBef>
                <a:spcPts val="281"/>
              </a:spcBef>
              <a:spcAft>
                <a:spcPts val="0"/>
              </a:spcAft>
              <a:buClr>
                <a:schemeClr val="dk1"/>
              </a:buClr>
              <a:buSzPts val="1800"/>
              <a:buChar char="•"/>
              <a:defRPr/>
            </a:lvl9pPr>
          </a:lstStyle>
          <a:p>
            <a:endParaRPr/>
          </a:p>
        </p:txBody>
      </p:sp>
      <p:sp>
        <p:nvSpPr>
          <p:cNvPr id="42" name="Google Shape;42;p40"/>
          <p:cNvSpPr txBox="1">
            <a:spLocks noGrp="1"/>
          </p:cNvSpPr>
          <p:nvPr>
            <p:ph type="dt" idx="10"/>
          </p:nvPr>
        </p:nvSpPr>
        <p:spPr>
          <a:xfrm>
            <a:off x="471488" y="8475134"/>
            <a:ext cx="154305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3" name="Google Shape;43;p40"/>
          <p:cNvSpPr txBox="1">
            <a:spLocks noGrp="1"/>
          </p:cNvSpPr>
          <p:nvPr>
            <p:ph type="ftr" idx="11"/>
          </p:nvPr>
        </p:nvSpPr>
        <p:spPr>
          <a:xfrm>
            <a:off x="2271713" y="8475134"/>
            <a:ext cx="231457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4" name="Google Shape;44;p40"/>
          <p:cNvSpPr txBox="1">
            <a:spLocks noGrp="1"/>
          </p:cNvSpPr>
          <p:nvPr>
            <p:ph type="sldNum" idx="12"/>
          </p:nvPr>
        </p:nvSpPr>
        <p:spPr>
          <a:xfrm>
            <a:off x="4843463" y="8475134"/>
            <a:ext cx="154305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41"/>
          <p:cNvSpPr txBox="1">
            <a:spLocks noGrp="1"/>
          </p:cNvSpPr>
          <p:nvPr>
            <p:ph type="title"/>
          </p:nvPr>
        </p:nvSpPr>
        <p:spPr>
          <a:xfrm>
            <a:off x="472381" y="486834"/>
            <a:ext cx="5915025" cy="17674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41"/>
          <p:cNvSpPr txBox="1">
            <a:spLocks noGrp="1"/>
          </p:cNvSpPr>
          <p:nvPr>
            <p:ph type="body" idx="1"/>
          </p:nvPr>
        </p:nvSpPr>
        <p:spPr>
          <a:xfrm>
            <a:off x="472381" y="2241551"/>
            <a:ext cx="2901255" cy="1098549"/>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563"/>
              </a:spcBef>
              <a:spcAft>
                <a:spcPts val="0"/>
              </a:spcAft>
              <a:buClr>
                <a:schemeClr val="dk1"/>
              </a:buClr>
              <a:buSzPts val="1350"/>
              <a:buNone/>
              <a:defRPr sz="1350" b="1"/>
            </a:lvl1pPr>
            <a:lvl2pPr marL="914400" lvl="1" indent="-228600" algn="l">
              <a:lnSpc>
                <a:spcPct val="90000"/>
              </a:lnSpc>
              <a:spcBef>
                <a:spcPts val="281"/>
              </a:spcBef>
              <a:spcAft>
                <a:spcPts val="0"/>
              </a:spcAft>
              <a:buClr>
                <a:schemeClr val="dk1"/>
              </a:buClr>
              <a:buSzPts val="1125"/>
              <a:buNone/>
              <a:defRPr sz="1125" b="1"/>
            </a:lvl2pPr>
            <a:lvl3pPr marL="1371600" lvl="2" indent="-228600" algn="l">
              <a:lnSpc>
                <a:spcPct val="90000"/>
              </a:lnSpc>
              <a:spcBef>
                <a:spcPts val="281"/>
              </a:spcBef>
              <a:spcAft>
                <a:spcPts val="0"/>
              </a:spcAft>
              <a:buClr>
                <a:schemeClr val="dk1"/>
              </a:buClr>
              <a:buSzPts val="1013"/>
              <a:buNone/>
              <a:defRPr sz="1013" b="1"/>
            </a:lvl3pPr>
            <a:lvl4pPr marL="1828800" lvl="3" indent="-228600" algn="l">
              <a:lnSpc>
                <a:spcPct val="90000"/>
              </a:lnSpc>
              <a:spcBef>
                <a:spcPts val="281"/>
              </a:spcBef>
              <a:spcAft>
                <a:spcPts val="0"/>
              </a:spcAft>
              <a:buClr>
                <a:schemeClr val="dk1"/>
              </a:buClr>
              <a:buSzPts val="900"/>
              <a:buNone/>
              <a:defRPr sz="900" b="1"/>
            </a:lvl4pPr>
            <a:lvl5pPr marL="2286000" lvl="4" indent="-228600" algn="l">
              <a:lnSpc>
                <a:spcPct val="90000"/>
              </a:lnSpc>
              <a:spcBef>
                <a:spcPts val="281"/>
              </a:spcBef>
              <a:spcAft>
                <a:spcPts val="0"/>
              </a:spcAft>
              <a:buClr>
                <a:schemeClr val="dk1"/>
              </a:buClr>
              <a:buSzPts val="900"/>
              <a:buNone/>
              <a:defRPr sz="900" b="1"/>
            </a:lvl5pPr>
            <a:lvl6pPr marL="2743200" lvl="5" indent="-228600" algn="l">
              <a:lnSpc>
                <a:spcPct val="90000"/>
              </a:lnSpc>
              <a:spcBef>
                <a:spcPts val="281"/>
              </a:spcBef>
              <a:spcAft>
                <a:spcPts val="0"/>
              </a:spcAft>
              <a:buClr>
                <a:schemeClr val="dk1"/>
              </a:buClr>
              <a:buSzPts val="900"/>
              <a:buNone/>
              <a:defRPr sz="900" b="1"/>
            </a:lvl6pPr>
            <a:lvl7pPr marL="3200400" lvl="6" indent="-228600" algn="l">
              <a:lnSpc>
                <a:spcPct val="90000"/>
              </a:lnSpc>
              <a:spcBef>
                <a:spcPts val="281"/>
              </a:spcBef>
              <a:spcAft>
                <a:spcPts val="0"/>
              </a:spcAft>
              <a:buClr>
                <a:schemeClr val="dk1"/>
              </a:buClr>
              <a:buSzPts val="900"/>
              <a:buNone/>
              <a:defRPr sz="900" b="1"/>
            </a:lvl7pPr>
            <a:lvl8pPr marL="3657600" lvl="7" indent="-228600" algn="l">
              <a:lnSpc>
                <a:spcPct val="90000"/>
              </a:lnSpc>
              <a:spcBef>
                <a:spcPts val="281"/>
              </a:spcBef>
              <a:spcAft>
                <a:spcPts val="0"/>
              </a:spcAft>
              <a:buClr>
                <a:schemeClr val="dk1"/>
              </a:buClr>
              <a:buSzPts val="900"/>
              <a:buNone/>
              <a:defRPr sz="900" b="1"/>
            </a:lvl8pPr>
            <a:lvl9pPr marL="4114800" lvl="8" indent="-228600" algn="l">
              <a:lnSpc>
                <a:spcPct val="90000"/>
              </a:lnSpc>
              <a:spcBef>
                <a:spcPts val="281"/>
              </a:spcBef>
              <a:spcAft>
                <a:spcPts val="0"/>
              </a:spcAft>
              <a:buClr>
                <a:schemeClr val="dk1"/>
              </a:buClr>
              <a:buSzPts val="900"/>
              <a:buNone/>
              <a:defRPr sz="900" b="1"/>
            </a:lvl9pPr>
          </a:lstStyle>
          <a:p>
            <a:endParaRPr/>
          </a:p>
        </p:txBody>
      </p:sp>
      <p:sp>
        <p:nvSpPr>
          <p:cNvPr id="48" name="Google Shape;48;p41"/>
          <p:cNvSpPr txBox="1">
            <a:spLocks noGrp="1"/>
          </p:cNvSpPr>
          <p:nvPr>
            <p:ph type="body" idx="2"/>
          </p:nvPr>
        </p:nvSpPr>
        <p:spPr>
          <a:xfrm>
            <a:off x="472381" y="3340100"/>
            <a:ext cx="2901255" cy="491278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563"/>
              </a:spcBef>
              <a:spcAft>
                <a:spcPts val="0"/>
              </a:spcAft>
              <a:buClr>
                <a:schemeClr val="dk1"/>
              </a:buClr>
              <a:buSzPts val="1800"/>
              <a:buChar char="•"/>
              <a:defRPr/>
            </a:lvl1pPr>
            <a:lvl2pPr marL="914400" lvl="1" indent="-342900" algn="l">
              <a:lnSpc>
                <a:spcPct val="90000"/>
              </a:lnSpc>
              <a:spcBef>
                <a:spcPts val="281"/>
              </a:spcBef>
              <a:spcAft>
                <a:spcPts val="0"/>
              </a:spcAft>
              <a:buClr>
                <a:schemeClr val="dk1"/>
              </a:buClr>
              <a:buSzPts val="1800"/>
              <a:buChar char="•"/>
              <a:defRPr/>
            </a:lvl2pPr>
            <a:lvl3pPr marL="1371600" lvl="2" indent="-342900" algn="l">
              <a:lnSpc>
                <a:spcPct val="90000"/>
              </a:lnSpc>
              <a:spcBef>
                <a:spcPts val="281"/>
              </a:spcBef>
              <a:spcAft>
                <a:spcPts val="0"/>
              </a:spcAft>
              <a:buClr>
                <a:schemeClr val="dk1"/>
              </a:buClr>
              <a:buSzPts val="1800"/>
              <a:buChar char="•"/>
              <a:defRPr/>
            </a:lvl3pPr>
            <a:lvl4pPr marL="1828800" lvl="3" indent="-342900" algn="l">
              <a:lnSpc>
                <a:spcPct val="90000"/>
              </a:lnSpc>
              <a:spcBef>
                <a:spcPts val="281"/>
              </a:spcBef>
              <a:spcAft>
                <a:spcPts val="0"/>
              </a:spcAft>
              <a:buClr>
                <a:schemeClr val="dk1"/>
              </a:buClr>
              <a:buSzPts val="1800"/>
              <a:buChar char="•"/>
              <a:defRPr/>
            </a:lvl4pPr>
            <a:lvl5pPr marL="2286000" lvl="4" indent="-342900" algn="l">
              <a:lnSpc>
                <a:spcPct val="90000"/>
              </a:lnSpc>
              <a:spcBef>
                <a:spcPts val="281"/>
              </a:spcBef>
              <a:spcAft>
                <a:spcPts val="0"/>
              </a:spcAft>
              <a:buClr>
                <a:schemeClr val="dk1"/>
              </a:buClr>
              <a:buSzPts val="1800"/>
              <a:buChar char="•"/>
              <a:defRPr/>
            </a:lvl5pPr>
            <a:lvl6pPr marL="2743200" lvl="5" indent="-342900" algn="l">
              <a:lnSpc>
                <a:spcPct val="90000"/>
              </a:lnSpc>
              <a:spcBef>
                <a:spcPts val="281"/>
              </a:spcBef>
              <a:spcAft>
                <a:spcPts val="0"/>
              </a:spcAft>
              <a:buClr>
                <a:schemeClr val="dk1"/>
              </a:buClr>
              <a:buSzPts val="1800"/>
              <a:buChar char="•"/>
              <a:defRPr/>
            </a:lvl6pPr>
            <a:lvl7pPr marL="3200400" lvl="6" indent="-342900" algn="l">
              <a:lnSpc>
                <a:spcPct val="90000"/>
              </a:lnSpc>
              <a:spcBef>
                <a:spcPts val="281"/>
              </a:spcBef>
              <a:spcAft>
                <a:spcPts val="0"/>
              </a:spcAft>
              <a:buClr>
                <a:schemeClr val="dk1"/>
              </a:buClr>
              <a:buSzPts val="1800"/>
              <a:buChar char="•"/>
              <a:defRPr/>
            </a:lvl7pPr>
            <a:lvl8pPr marL="3657600" lvl="7" indent="-342900" algn="l">
              <a:lnSpc>
                <a:spcPct val="90000"/>
              </a:lnSpc>
              <a:spcBef>
                <a:spcPts val="281"/>
              </a:spcBef>
              <a:spcAft>
                <a:spcPts val="0"/>
              </a:spcAft>
              <a:buClr>
                <a:schemeClr val="dk1"/>
              </a:buClr>
              <a:buSzPts val="1800"/>
              <a:buChar char="•"/>
              <a:defRPr/>
            </a:lvl8pPr>
            <a:lvl9pPr marL="4114800" lvl="8" indent="-342900" algn="l">
              <a:lnSpc>
                <a:spcPct val="90000"/>
              </a:lnSpc>
              <a:spcBef>
                <a:spcPts val="281"/>
              </a:spcBef>
              <a:spcAft>
                <a:spcPts val="0"/>
              </a:spcAft>
              <a:buClr>
                <a:schemeClr val="dk1"/>
              </a:buClr>
              <a:buSzPts val="1800"/>
              <a:buChar char="•"/>
              <a:defRPr/>
            </a:lvl9pPr>
          </a:lstStyle>
          <a:p>
            <a:endParaRPr/>
          </a:p>
        </p:txBody>
      </p:sp>
      <p:sp>
        <p:nvSpPr>
          <p:cNvPr id="49" name="Google Shape;49;p41"/>
          <p:cNvSpPr txBox="1">
            <a:spLocks noGrp="1"/>
          </p:cNvSpPr>
          <p:nvPr>
            <p:ph type="body" idx="3"/>
          </p:nvPr>
        </p:nvSpPr>
        <p:spPr>
          <a:xfrm>
            <a:off x="3471863" y="2241551"/>
            <a:ext cx="2915543" cy="1098549"/>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563"/>
              </a:spcBef>
              <a:spcAft>
                <a:spcPts val="0"/>
              </a:spcAft>
              <a:buClr>
                <a:schemeClr val="dk1"/>
              </a:buClr>
              <a:buSzPts val="1350"/>
              <a:buNone/>
              <a:defRPr sz="1350" b="1"/>
            </a:lvl1pPr>
            <a:lvl2pPr marL="914400" lvl="1" indent="-228600" algn="l">
              <a:lnSpc>
                <a:spcPct val="90000"/>
              </a:lnSpc>
              <a:spcBef>
                <a:spcPts val="281"/>
              </a:spcBef>
              <a:spcAft>
                <a:spcPts val="0"/>
              </a:spcAft>
              <a:buClr>
                <a:schemeClr val="dk1"/>
              </a:buClr>
              <a:buSzPts val="1125"/>
              <a:buNone/>
              <a:defRPr sz="1125" b="1"/>
            </a:lvl2pPr>
            <a:lvl3pPr marL="1371600" lvl="2" indent="-228600" algn="l">
              <a:lnSpc>
                <a:spcPct val="90000"/>
              </a:lnSpc>
              <a:spcBef>
                <a:spcPts val="281"/>
              </a:spcBef>
              <a:spcAft>
                <a:spcPts val="0"/>
              </a:spcAft>
              <a:buClr>
                <a:schemeClr val="dk1"/>
              </a:buClr>
              <a:buSzPts val="1013"/>
              <a:buNone/>
              <a:defRPr sz="1013" b="1"/>
            </a:lvl3pPr>
            <a:lvl4pPr marL="1828800" lvl="3" indent="-228600" algn="l">
              <a:lnSpc>
                <a:spcPct val="90000"/>
              </a:lnSpc>
              <a:spcBef>
                <a:spcPts val="281"/>
              </a:spcBef>
              <a:spcAft>
                <a:spcPts val="0"/>
              </a:spcAft>
              <a:buClr>
                <a:schemeClr val="dk1"/>
              </a:buClr>
              <a:buSzPts val="900"/>
              <a:buNone/>
              <a:defRPr sz="900" b="1"/>
            </a:lvl4pPr>
            <a:lvl5pPr marL="2286000" lvl="4" indent="-228600" algn="l">
              <a:lnSpc>
                <a:spcPct val="90000"/>
              </a:lnSpc>
              <a:spcBef>
                <a:spcPts val="281"/>
              </a:spcBef>
              <a:spcAft>
                <a:spcPts val="0"/>
              </a:spcAft>
              <a:buClr>
                <a:schemeClr val="dk1"/>
              </a:buClr>
              <a:buSzPts val="900"/>
              <a:buNone/>
              <a:defRPr sz="900" b="1"/>
            </a:lvl5pPr>
            <a:lvl6pPr marL="2743200" lvl="5" indent="-228600" algn="l">
              <a:lnSpc>
                <a:spcPct val="90000"/>
              </a:lnSpc>
              <a:spcBef>
                <a:spcPts val="281"/>
              </a:spcBef>
              <a:spcAft>
                <a:spcPts val="0"/>
              </a:spcAft>
              <a:buClr>
                <a:schemeClr val="dk1"/>
              </a:buClr>
              <a:buSzPts val="900"/>
              <a:buNone/>
              <a:defRPr sz="900" b="1"/>
            </a:lvl6pPr>
            <a:lvl7pPr marL="3200400" lvl="6" indent="-228600" algn="l">
              <a:lnSpc>
                <a:spcPct val="90000"/>
              </a:lnSpc>
              <a:spcBef>
                <a:spcPts val="281"/>
              </a:spcBef>
              <a:spcAft>
                <a:spcPts val="0"/>
              </a:spcAft>
              <a:buClr>
                <a:schemeClr val="dk1"/>
              </a:buClr>
              <a:buSzPts val="900"/>
              <a:buNone/>
              <a:defRPr sz="900" b="1"/>
            </a:lvl7pPr>
            <a:lvl8pPr marL="3657600" lvl="7" indent="-228600" algn="l">
              <a:lnSpc>
                <a:spcPct val="90000"/>
              </a:lnSpc>
              <a:spcBef>
                <a:spcPts val="281"/>
              </a:spcBef>
              <a:spcAft>
                <a:spcPts val="0"/>
              </a:spcAft>
              <a:buClr>
                <a:schemeClr val="dk1"/>
              </a:buClr>
              <a:buSzPts val="900"/>
              <a:buNone/>
              <a:defRPr sz="900" b="1"/>
            </a:lvl8pPr>
            <a:lvl9pPr marL="4114800" lvl="8" indent="-228600" algn="l">
              <a:lnSpc>
                <a:spcPct val="90000"/>
              </a:lnSpc>
              <a:spcBef>
                <a:spcPts val="281"/>
              </a:spcBef>
              <a:spcAft>
                <a:spcPts val="0"/>
              </a:spcAft>
              <a:buClr>
                <a:schemeClr val="dk1"/>
              </a:buClr>
              <a:buSzPts val="900"/>
              <a:buNone/>
              <a:defRPr sz="900" b="1"/>
            </a:lvl9pPr>
          </a:lstStyle>
          <a:p>
            <a:endParaRPr/>
          </a:p>
        </p:txBody>
      </p:sp>
      <p:sp>
        <p:nvSpPr>
          <p:cNvPr id="50" name="Google Shape;50;p41"/>
          <p:cNvSpPr txBox="1">
            <a:spLocks noGrp="1"/>
          </p:cNvSpPr>
          <p:nvPr>
            <p:ph type="body" idx="4"/>
          </p:nvPr>
        </p:nvSpPr>
        <p:spPr>
          <a:xfrm>
            <a:off x="3471863" y="3340100"/>
            <a:ext cx="2915543" cy="491278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563"/>
              </a:spcBef>
              <a:spcAft>
                <a:spcPts val="0"/>
              </a:spcAft>
              <a:buClr>
                <a:schemeClr val="dk1"/>
              </a:buClr>
              <a:buSzPts val="1800"/>
              <a:buChar char="•"/>
              <a:defRPr/>
            </a:lvl1pPr>
            <a:lvl2pPr marL="914400" lvl="1" indent="-342900" algn="l">
              <a:lnSpc>
                <a:spcPct val="90000"/>
              </a:lnSpc>
              <a:spcBef>
                <a:spcPts val="281"/>
              </a:spcBef>
              <a:spcAft>
                <a:spcPts val="0"/>
              </a:spcAft>
              <a:buClr>
                <a:schemeClr val="dk1"/>
              </a:buClr>
              <a:buSzPts val="1800"/>
              <a:buChar char="•"/>
              <a:defRPr/>
            </a:lvl2pPr>
            <a:lvl3pPr marL="1371600" lvl="2" indent="-342900" algn="l">
              <a:lnSpc>
                <a:spcPct val="90000"/>
              </a:lnSpc>
              <a:spcBef>
                <a:spcPts val="281"/>
              </a:spcBef>
              <a:spcAft>
                <a:spcPts val="0"/>
              </a:spcAft>
              <a:buClr>
                <a:schemeClr val="dk1"/>
              </a:buClr>
              <a:buSzPts val="1800"/>
              <a:buChar char="•"/>
              <a:defRPr/>
            </a:lvl3pPr>
            <a:lvl4pPr marL="1828800" lvl="3" indent="-342900" algn="l">
              <a:lnSpc>
                <a:spcPct val="90000"/>
              </a:lnSpc>
              <a:spcBef>
                <a:spcPts val="281"/>
              </a:spcBef>
              <a:spcAft>
                <a:spcPts val="0"/>
              </a:spcAft>
              <a:buClr>
                <a:schemeClr val="dk1"/>
              </a:buClr>
              <a:buSzPts val="1800"/>
              <a:buChar char="•"/>
              <a:defRPr/>
            </a:lvl4pPr>
            <a:lvl5pPr marL="2286000" lvl="4" indent="-342900" algn="l">
              <a:lnSpc>
                <a:spcPct val="90000"/>
              </a:lnSpc>
              <a:spcBef>
                <a:spcPts val="281"/>
              </a:spcBef>
              <a:spcAft>
                <a:spcPts val="0"/>
              </a:spcAft>
              <a:buClr>
                <a:schemeClr val="dk1"/>
              </a:buClr>
              <a:buSzPts val="1800"/>
              <a:buChar char="•"/>
              <a:defRPr/>
            </a:lvl5pPr>
            <a:lvl6pPr marL="2743200" lvl="5" indent="-342900" algn="l">
              <a:lnSpc>
                <a:spcPct val="90000"/>
              </a:lnSpc>
              <a:spcBef>
                <a:spcPts val="281"/>
              </a:spcBef>
              <a:spcAft>
                <a:spcPts val="0"/>
              </a:spcAft>
              <a:buClr>
                <a:schemeClr val="dk1"/>
              </a:buClr>
              <a:buSzPts val="1800"/>
              <a:buChar char="•"/>
              <a:defRPr/>
            </a:lvl6pPr>
            <a:lvl7pPr marL="3200400" lvl="6" indent="-342900" algn="l">
              <a:lnSpc>
                <a:spcPct val="90000"/>
              </a:lnSpc>
              <a:spcBef>
                <a:spcPts val="281"/>
              </a:spcBef>
              <a:spcAft>
                <a:spcPts val="0"/>
              </a:spcAft>
              <a:buClr>
                <a:schemeClr val="dk1"/>
              </a:buClr>
              <a:buSzPts val="1800"/>
              <a:buChar char="•"/>
              <a:defRPr/>
            </a:lvl7pPr>
            <a:lvl8pPr marL="3657600" lvl="7" indent="-342900" algn="l">
              <a:lnSpc>
                <a:spcPct val="90000"/>
              </a:lnSpc>
              <a:spcBef>
                <a:spcPts val="281"/>
              </a:spcBef>
              <a:spcAft>
                <a:spcPts val="0"/>
              </a:spcAft>
              <a:buClr>
                <a:schemeClr val="dk1"/>
              </a:buClr>
              <a:buSzPts val="1800"/>
              <a:buChar char="•"/>
              <a:defRPr/>
            </a:lvl8pPr>
            <a:lvl9pPr marL="4114800" lvl="8" indent="-342900" algn="l">
              <a:lnSpc>
                <a:spcPct val="90000"/>
              </a:lnSpc>
              <a:spcBef>
                <a:spcPts val="281"/>
              </a:spcBef>
              <a:spcAft>
                <a:spcPts val="0"/>
              </a:spcAft>
              <a:buClr>
                <a:schemeClr val="dk1"/>
              </a:buClr>
              <a:buSzPts val="1800"/>
              <a:buChar char="•"/>
              <a:defRPr/>
            </a:lvl9pPr>
          </a:lstStyle>
          <a:p>
            <a:endParaRPr/>
          </a:p>
        </p:txBody>
      </p:sp>
      <p:sp>
        <p:nvSpPr>
          <p:cNvPr id="51" name="Google Shape;51;p41"/>
          <p:cNvSpPr txBox="1">
            <a:spLocks noGrp="1"/>
          </p:cNvSpPr>
          <p:nvPr>
            <p:ph type="dt" idx="10"/>
          </p:nvPr>
        </p:nvSpPr>
        <p:spPr>
          <a:xfrm>
            <a:off x="471488" y="8475134"/>
            <a:ext cx="154305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2" name="Google Shape;52;p41"/>
          <p:cNvSpPr txBox="1">
            <a:spLocks noGrp="1"/>
          </p:cNvSpPr>
          <p:nvPr>
            <p:ph type="ftr" idx="11"/>
          </p:nvPr>
        </p:nvSpPr>
        <p:spPr>
          <a:xfrm>
            <a:off x="2271713" y="8475134"/>
            <a:ext cx="231457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3" name="Google Shape;53;p41"/>
          <p:cNvSpPr txBox="1">
            <a:spLocks noGrp="1"/>
          </p:cNvSpPr>
          <p:nvPr>
            <p:ph type="sldNum" idx="12"/>
          </p:nvPr>
        </p:nvSpPr>
        <p:spPr>
          <a:xfrm>
            <a:off x="4843463" y="8475134"/>
            <a:ext cx="154305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42"/>
          <p:cNvSpPr txBox="1">
            <a:spLocks noGrp="1"/>
          </p:cNvSpPr>
          <p:nvPr>
            <p:ph type="title"/>
          </p:nvPr>
        </p:nvSpPr>
        <p:spPr>
          <a:xfrm>
            <a:off x="471488" y="486834"/>
            <a:ext cx="5915025" cy="17674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2"/>
          <p:cNvSpPr txBox="1">
            <a:spLocks noGrp="1"/>
          </p:cNvSpPr>
          <p:nvPr>
            <p:ph type="dt" idx="10"/>
          </p:nvPr>
        </p:nvSpPr>
        <p:spPr>
          <a:xfrm>
            <a:off x="471488" y="8475134"/>
            <a:ext cx="154305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7" name="Google Shape;57;p42"/>
          <p:cNvSpPr txBox="1">
            <a:spLocks noGrp="1"/>
          </p:cNvSpPr>
          <p:nvPr>
            <p:ph type="ftr" idx="11"/>
          </p:nvPr>
        </p:nvSpPr>
        <p:spPr>
          <a:xfrm>
            <a:off x="2271713" y="8475134"/>
            <a:ext cx="231457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8" name="Google Shape;58;p42"/>
          <p:cNvSpPr txBox="1">
            <a:spLocks noGrp="1"/>
          </p:cNvSpPr>
          <p:nvPr>
            <p:ph type="sldNum" idx="12"/>
          </p:nvPr>
        </p:nvSpPr>
        <p:spPr>
          <a:xfrm>
            <a:off x="4843463" y="8475134"/>
            <a:ext cx="154305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43"/>
          <p:cNvSpPr txBox="1">
            <a:spLocks noGrp="1"/>
          </p:cNvSpPr>
          <p:nvPr>
            <p:ph type="title"/>
          </p:nvPr>
        </p:nvSpPr>
        <p:spPr>
          <a:xfrm>
            <a:off x="472381" y="609600"/>
            <a:ext cx="2211883" cy="2133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Font typeface="Calibri"/>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43"/>
          <p:cNvSpPr txBox="1">
            <a:spLocks noGrp="1"/>
          </p:cNvSpPr>
          <p:nvPr>
            <p:ph type="body" idx="1"/>
          </p:nvPr>
        </p:nvSpPr>
        <p:spPr>
          <a:xfrm>
            <a:off x="2915543" y="1316567"/>
            <a:ext cx="3471863" cy="649816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563"/>
              </a:spcBef>
              <a:spcAft>
                <a:spcPts val="0"/>
              </a:spcAft>
              <a:buClr>
                <a:schemeClr val="dk1"/>
              </a:buClr>
              <a:buSzPts val="1800"/>
              <a:buChar char="•"/>
              <a:defRPr sz="1800"/>
            </a:lvl1pPr>
            <a:lvl2pPr marL="914400" lvl="1" indent="-328612" algn="l">
              <a:lnSpc>
                <a:spcPct val="90000"/>
              </a:lnSpc>
              <a:spcBef>
                <a:spcPts val="281"/>
              </a:spcBef>
              <a:spcAft>
                <a:spcPts val="0"/>
              </a:spcAft>
              <a:buClr>
                <a:schemeClr val="dk1"/>
              </a:buClr>
              <a:buSzPts val="1575"/>
              <a:buChar char="•"/>
              <a:defRPr sz="1575"/>
            </a:lvl2pPr>
            <a:lvl3pPr marL="1371600" lvl="2" indent="-314325" algn="l">
              <a:lnSpc>
                <a:spcPct val="90000"/>
              </a:lnSpc>
              <a:spcBef>
                <a:spcPts val="281"/>
              </a:spcBef>
              <a:spcAft>
                <a:spcPts val="0"/>
              </a:spcAft>
              <a:buClr>
                <a:schemeClr val="dk1"/>
              </a:buClr>
              <a:buSzPts val="1350"/>
              <a:buChar char="•"/>
              <a:defRPr sz="1350"/>
            </a:lvl3pPr>
            <a:lvl4pPr marL="1828800" lvl="3" indent="-300037" algn="l">
              <a:lnSpc>
                <a:spcPct val="90000"/>
              </a:lnSpc>
              <a:spcBef>
                <a:spcPts val="281"/>
              </a:spcBef>
              <a:spcAft>
                <a:spcPts val="0"/>
              </a:spcAft>
              <a:buClr>
                <a:schemeClr val="dk1"/>
              </a:buClr>
              <a:buSzPts val="1125"/>
              <a:buChar char="•"/>
              <a:defRPr sz="1125"/>
            </a:lvl4pPr>
            <a:lvl5pPr marL="2286000" lvl="4" indent="-300037" algn="l">
              <a:lnSpc>
                <a:spcPct val="90000"/>
              </a:lnSpc>
              <a:spcBef>
                <a:spcPts val="281"/>
              </a:spcBef>
              <a:spcAft>
                <a:spcPts val="0"/>
              </a:spcAft>
              <a:buClr>
                <a:schemeClr val="dk1"/>
              </a:buClr>
              <a:buSzPts val="1125"/>
              <a:buChar char="•"/>
              <a:defRPr sz="1125"/>
            </a:lvl5pPr>
            <a:lvl6pPr marL="2743200" lvl="5" indent="-300037" algn="l">
              <a:lnSpc>
                <a:spcPct val="90000"/>
              </a:lnSpc>
              <a:spcBef>
                <a:spcPts val="281"/>
              </a:spcBef>
              <a:spcAft>
                <a:spcPts val="0"/>
              </a:spcAft>
              <a:buClr>
                <a:schemeClr val="dk1"/>
              </a:buClr>
              <a:buSzPts val="1125"/>
              <a:buChar char="•"/>
              <a:defRPr sz="1125"/>
            </a:lvl6pPr>
            <a:lvl7pPr marL="3200400" lvl="6" indent="-300037" algn="l">
              <a:lnSpc>
                <a:spcPct val="90000"/>
              </a:lnSpc>
              <a:spcBef>
                <a:spcPts val="281"/>
              </a:spcBef>
              <a:spcAft>
                <a:spcPts val="0"/>
              </a:spcAft>
              <a:buClr>
                <a:schemeClr val="dk1"/>
              </a:buClr>
              <a:buSzPts val="1125"/>
              <a:buChar char="•"/>
              <a:defRPr sz="1125"/>
            </a:lvl7pPr>
            <a:lvl8pPr marL="3657600" lvl="7" indent="-300037" algn="l">
              <a:lnSpc>
                <a:spcPct val="90000"/>
              </a:lnSpc>
              <a:spcBef>
                <a:spcPts val="281"/>
              </a:spcBef>
              <a:spcAft>
                <a:spcPts val="0"/>
              </a:spcAft>
              <a:buClr>
                <a:schemeClr val="dk1"/>
              </a:buClr>
              <a:buSzPts val="1125"/>
              <a:buChar char="•"/>
              <a:defRPr sz="1125"/>
            </a:lvl8pPr>
            <a:lvl9pPr marL="4114800" lvl="8" indent="-300037" algn="l">
              <a:lnSpc>
                <a:spcPct val="90000"/>
              </a:lnSpc>
              <a:spcBef>
                <a:spcPts val="281"/>
              </a:spcBef>
              <a:spcAft>
                <a:spcPts val="0"/>
              </a:spcAft>
              <a:buClr>
                <a:schemeClr val="dk1"/>
              </a:buClr>
              <a:buSzPts val="1125"/>
              <a:buChar char="•"/>
              <a:defRPr sz="1125"/>
            </a:lvl9pPr>
          </a:lstStyle>
          <a:p>
            <a:endParaRPr/>
          </a:p>
        </p:txBody>
      </p:sp>
      <p:sp>
        <p:nvSpPr>
          <p:cNvPr id="62" name="Google Shape;62;p43"/>
          <p:cNvSpPr txBox="1">
            <a:spLocks noGrp="1"/>
          </p:cNvSpPr>
          <p:nvPr>
            <p:ph type="body" idx="2"/>
          </p:nvPr>
        </p:nvSpPr>
        <p:spPr>
          <a:xfrm>
            <a:off x="472381" y="2743200"/>
            <a:ext cx="2211883" cy="508211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563"/>
              </a:spcBef>
              <a:spcAft>
                <a:spcPts val="0"/>
              </a:spcAft>
              <a:buClr>
                <a:schemeClr val="dk1"/>
              </a:buClr>
              <a:buSzPts val="900"/>
              <a:buNone/>
              <a:defRPr sz="900"/>
            </a:lvl1pPr>
            <a:lvl2pPr marL="914400" lvl="1" indent="-228600" algn="l">
              <a:lnSpc>
                <a:spcPct val="90000"/>
              </a:lnSpc>
              <a:spcBef>
                <a:spcPts val="281"/>
              </a:spcBef>
              <a:spcAft>
                <a:spcPts val="0"/>
              </a:spcAft>
              <a:buClr>
                <a:schemeClr val="dk1"/>
              </a:buClr>
              <a:buSzPts val="788"/>
              <a:buNone/>
              <a:defRPr sz="788"/>
            </a:lvl2pPr>
            <a:lvl3pPr marL="1371600" lvl="2" indent="-228600" algn="l">
              <a:lnSpc>
                <a:spcPct val="90000"/>
              </a:lnSpc>
              <a:spcBef>
                <a:spcPts val="281"/>
              </a:spcBef>
              <a:spcAft>
                <a:spcPts val="0"/>
              </a:spcAft>
              <a:buClr>
                <a:schemeClr val="dk1"/>
              </a:buClr>
              <a:buSzPts val="675"/>
              <a:buNone/>
              <a:defRPr sz="675"/>
            </a:lvl3pPr>
            <a:lvl4pPr marL="1828800" lvl="3" indent="-228600" algn="l">
              <a:lnSpc>
                <a:spcPct val="90000"/>
              </a:lnSpc>
              <a:spcBef>
                <a:spcPts val="281"/>
              </a:spcBef>
              <a:spcAft>
                <a:spcPts val="0"/>
              </a:spcAft>
              <a:buClr>
                <a:schemeClr val="dk1"/>
              </a:buClr>
              <a:buSzPts val="563"/>
              <a:buNone/>
              <a:defRPr sz="563"/>
            </a:lvl4pPr>
            <a:lvl5pPr marL="2286000" lvl="4" indent="-228600" algn="l">
              <a:lnSpc>
                <a:spcPct val="90000"/>
              </a:lnSpc>
              <a:spcBef>
                <a:spcPts val="281"/>
              </a:spcBef>
              <a:spcAft>
                <a:spcPts val="0"/>
              </a:spcAft>
              <a:buClr>
                <a:schemeClr val="dk1"/>
              </a:buClr>
              <a:buSzPts val="563"/>
              <a:buNone/>
              <a:defRPr sz="563"/>
            </a:lvl5pPr>
            <a:lvl6pPr marL="2743200" lvl="5" indent="-228600" algn="l">
              <a:lnSpc>
                <a:spcPct val="90000"/>
              </a:lnSpc>
              <a:spcBef>
                <a:spcPts val="281"/>
              </a:spcBef>
              <a:spcAft>
                <a:spcPts val="0"/>
              </a:spcAft>
              <a:buClr>
                <a:schemeClr val="dk1"/>
              </a:buClr>
              <a:buSzPts val="563"/>
              <a:buNone/>
              <a:defRPr sz="563"/>
            </a:lvl6pPr>
            <a:lvl7pPr marL="3200400" lvl="6" indent="-228600" algn="l">
              <a:lnSpc>
                <a:spcPct val="90000"/>
              </a:lnSpc>
              <a:spcBef>
                <a:spcPts val="281"/>
              </a:spcBef>
              <a:spcAft>
                <a:spcPts val="0"/>
              </a:spcAft>
              <a:buClr>
                <a:schemeClr val="dk1"/>
              </a:buClr>
              <a:buSzPts val="563"/>
              <a:buNone/>
              <a:defRPr sz="563"/>
            </a:lvl7pPr>
            <a:lvl8pPr marL="3657600" lvl="7" indent="-228600" algn="l">
              <a:lnSpc>
                <a:spcPct val="90000"/>
              </a:lnSpc>
              <a:spcBef>
                <a:spcPts val="281"/>
              </a:spcBef>
              <a:spcAft>
                <a:spcPts val="0"/>
              </a:spcAft>
              <a:buClr>
                <a:schemeClr val="dk1"/>
              </a:buClr>
              <a:buSzPts val="563"/>
              <a:buNone/>
              <a:defRPr sz="563"/>
            </a:lvl8pPr>
            <a:lvl9pPr marL="4114800" lvl="8" indent="-228600" algn="l">
              <a:lnSpc>
                <a:spcPct val="90000"/>
              </a:lnSpc>
              <a:spcBef>
                <a:spcPts val="281"/>
              </a:spcBef>
              <a:spcAft>
                <a:spcPts val="0"/>
              </a:spcAft>
              <a:buClr>
                <a:schemeClr val="dk1"/>
              </a:buClr>
              <a:buSzPts val="563"/>
              <a:buNone/>
              <a:defRPr sz="563"/>
            </a:lvl9pPr>
          </a:lstStyle>
          <a:p>
            <a:endParaRPr/>
          </a:p>
        </p:txBody>
      </p:sp>
      <p:sp>
        <p:nvSpPr>
          <p:cNvPr id="63" name="Google Shape;63;p43"/>
          <p:cNvSpPr txBox="1">
            <a:spLocks noGrp="1"/>
          </p:cNvSpPr>
          <p:nvPr>
            <p:ph type="dt" idx="10"/>
          </p:nvPr>
        </p:nvSpPr>
        <p:spPr>
          <a:xfrm>
            <a:off x="471488" y="8475134"/>
            <a:ext cx="154305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4" name="Google Shape;64;p43"/>
          <p:cNvSpPr txBox="1">
            <a:spLocks noGrp="1"/>
          </p:cNvSpPr>
          <p:nvPr>
            <p:ph type="ftr" idx="11"/>
          </p:nvPr>
        </p:nvSpPr>
        <p:spPr>
          <a:xfrm>
            <a:off x="2271713" y="8475134"/>
            <a:ext cx="231457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5" name="Google Shape;65;p43"/>
          <p:cNvSpPr txBox="1">
            <a:spLocks noGrp="1"/>
          </p:cNvSpPr>
          <p:nvPr>
            <p:ph type="sldNum" idx="12"/>
          </p:nvPr>
        </p:nvSpPr>
        <p:spPr>
          <a:xfrm>
            <a:off x="4843463" y="8475134"/>
            <a:ext cx="154305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44"/>
          <p:cNvSpPr txBox="1">
            <a:spLocks noGrp="1"/>
          </p:cNvSpPr>
          <p:nvPr>
            <p:ph type="title"/>
          </p:nvPr>
        </p:nvSpPr>
        <p:spPr>
          <a:xfrm>
            <a:off x="472381" y="609600"/>
            <a:ext cx="2211883" cy="2133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00"/>
              <a:buFont typeface="Calibri"/>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44"/>
          <p:cNvSpPr>
            <a:spLocks noGrp="1"/>
          </p:cNvSpPr>
          <p:nvPr>
            <p:ph type="pic" idx="2"/>
          </p:nvPr>
        </p:nvSpPr>
        <p:spPr>
          <a:xfrm>
            <a:off x="2915543" y="1316567"/>
            <a:ext cx="3471863" cy="6498167"/>
          </a:xfrm>
          <a:prstGeom prst="rect">
            <a:avLst/>
          </a:prstGeom>
          <a:noFill/>
          <a:ln>
            <a:noFill/>
          </a:ln>
        </p:spPr>
      </p:sp>
      <p:sp>
        <p:nvSpPr>
          <p:cNvPr id="69" name="Google Shape;69;p44"/>
          <p:cNvSpPr txBox="1">
            <a:spLocks noGrp="1"/>
          </p:cNvSpPr>
          <p:nvPr>
            <p:ph type="body" idx="1"/>
          </p:nvPr>
        </p:nvSpPr>
        <p:spPr>
          <a:xfrm>
            <a:off x="472381" y="2743200"/>
            <a:ext cx="2211883" cy="508211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563"/>
              </a:spcBef>
              <a:spcAft>
                <a:spcPts val="0"/>
              </a:spcAft>
              <a:buClr>
                <a:schemeClr val="dk1"/>
              </a:buClr>
              <a:buSzPts val="900"/>
              <a:buNone/>
              <a:defRPr sz="900"/>
            </a:lvl1pPr>
            <a:lvl2pPr marL="914400" lvl="1" indent="-228600" algn="l">
              <a:lnSpc>
                <a:spcPct val="90000"/>
              </a:lnSpc>
              <a:spcBef>
                <a:spcPts val="281"/>
              </a:spcBef>
              <a:spcAft>
                <a:spcPts val="0"/>
              </a:spcAft>
              <a:buClr>
                <a:schemeClr val="dk1"/>
              </a:buClr>
              <a:buSzPts val="788"/>
              <a:buNone/>
              <a:defRPr sz="788"/>
            </a:lvl2pPr>
            <a:lvl3pPr marL="1371600" lvl="2" indent="-228600" algn="l">
              <a:lnSpc>
                <a:spcPct val="90000"/>
              </a:lnSpc>
              <a:spcBef>
                <a:spcPts val="281"/>
              </a:spcBef>
              <a:spcAft>
                <a:spcPts val="0"/>
              </a:spcAft>
              <a:buClr>
                <a:schemeClr val="dk1"/>
              </a:buClr>
              <a:buSzPts val="675"/>
              <a:buNone/>
              <a:defRPr sz="675"/>
            </a:lvl3pPr>
            <a:lvl4pPr marL="1828800" lvl="3" indent="-228600" algn="l">
              <a:lnSpc>
                <a:spcPct val="90000"/>
              </a:lnSpc>
              <a:spcBef>
                <a:spcPts val="281"/>
              </a:spcBef>
              <a:spcAft>
                <a:spcPts val="0"/>
              </a:spcAft>
              <a:buClr>
                <a:schemeClr val="dk1"/>
              </a:buClr>
              <a:buSzPts val="563"/>
              <a:buNone/>
              <a:defRPr sz="563"/>
            </a:lvl4pPr>
            <a:lvl5pPr marL="2286000" lvl="4" indent="-228600" algn="l">
              <a:lnSpc>
                <a:spcPct val="90000"/>
              </a:lnSpc>
              <a:spcBef>
                <a:spcPts val="281"/>
              </a:spcBef>
              <a:spcAft>
                <a:spcPts val="0"/>
              </a:spcAft>
              <a:buClr>
                <a:schemeClr val="dk1"/>
              </a:buClr>
              <a:buSzPts val="563"/>
              <a:buNone/>
              <a:defRPr sz="563"/>
            </a:lvl5pPr>
            <a:lvl6pPr marL="2743200" lvl="5" indent="-228600" algn="l">
              <a:lnSpc>
                <a:spcPct val="90000"/>
              </a:lnSpc>
              <a:spcBef>
                <a:spcPts val="281"/>
              </a:spcBef>
              <a:spcAft>
                <a:spcPts val="0"/>
              </a:spcAft>
              <a:buClr>
                <a:schemeClr val="dk1"/>
              </a:buClr>
              <a:buSzPts val="563"/>
              <a:buNone/>
              <a:defRPr sz="563"/>
            </a:lvl6pPr>
            <a:lvl7pPr marL="3200400" lvl="6" indent="-228600" algn="l">
              <a:lnSpc>
                <a:spcPct val="90000"/>
              </a:lnSpc>
              <a:spcBef>
                <a:spcPts val="281"/>
              </a:spcBef>
              <a:spcAft>
                <a:spcPts val="0"/>
              </a:spcAft>
              <a:buClr>
                <a:schemeClr val="dk1"/>
              </a:buClr>
              <a:buSzPts val="563"/>
              <a:buNone/>
              <a:defRPr sz="563"/>
            </a:lvl7pPr>
            <a:lvl8pPr marL="3657600" lvl="7" indent="-228600" algn="l">
              <a:lnSpc>
                <a:spcPct val="90000"/>
              </a:lnSpc>
              <a:spcBef>
                <a:spcPts val="281"/>
              </a:spcBef>
              <a:spcAft>
                <a:spcPts val="0"/>
              </a:spcAft>
              <a:buClr>
                <a:schemeClr val="dk1"/>
              </a:buClr>
              <a:buSzPts val="563"/>
              <a:buNone/>
              <a:defRPr sz="563"/>
            </a:lvl8pPr>
            <a:lvl9pPr marL="4114800" lvl="8" indent="-228600" algn="l">
              <a:lnSpc>
                <a:spcPct val="90000"/>
              </a:lnSpc>
              <a:spcBef>
                <a:spcPts val="281"/>
              </a:spcBef>
              <a:spcAft>
                <a:spcPts val="0"/>
              </a:spcAft>
              <a:buClr>
                <a:schemeClr val="dk1"/>
              </a:buClr>
              <a:buSzPts val="563"/>
              <a:buNone/>
              <a:defRPr sz="563"/>
            </a:lvl9pPr>
          </a:lstStyle>
          <a:p>
            <a:endParaRPr/>
          </a:p>
        </p:txBody>
      </p:sp>
      <p:sp>
        <p:nvSpPr>
          <p:cNvPr id="70" name="Google Shape;70;p44"/>
          <p:cNvSpPr txBox="1">
            <a:spLocks noGrp="1"/>
          </p:cNvSpPr>
          <p:nvPr>
            <p:ph type="dt" idx="10"/>
          </p:nvPr>
        </p:nvSpPr>
        <p:spPr>
          <a:xfrm>
            <a:off x="471488" y="8475134"/>
            <a:ext cx="154305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1" name="Google Shape;71;p44"/>
          <p:cNvSpPr txBox="1">
            <a:spLocks noGrp="1"/>
          </p:cNvSpPr>
          <p:nvPr>
            <p:ph type="ftr" idx="11"/>
          </p:nvPr>
        </p:nvSpPr>
        <p:spPr>
          <a:xfrm>
            <a:off x="2271713" y="8475134"/>
            <a:ext cx="231457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2" name="Google Shape;72;p44"/>
          <p:cNvSpPr txBox="1">
            <a:spLocks noGrp="1"/>
          </p:cNvSpPr>
          <p:nvPr>
            <p:ph type="sldNum" idx="12"/>
          </p:nvPr>
        </p:nvSpPr>
        <p:spPr>
          <a:xfrm>
            <a:off x="4843463" y="8475134"/>
            <a:ext cx="154305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45"/>
          <p:cNvSpPr txBox="1">
            <a:spLocks noGrp="1"/>
          </p:cNvSpPr>
          <p:nvPr>
            <p:ph type="title"/>
          </p:nvPr>
        </p:nvSpPr>
        <p:spPr>
          <a:xfrm>
            <a:off x="471488" y="486834"/>
            <a:ext cx="5915025" cy="17674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45"/>
          <p:cNvSpPr txBox="1">
            <a:spLocks noGrp="1"/>
          </p:cNvSpPr>
          <p:nvPr>
            <p:ph type="body" idx="1"/>
          </p:nvPr>
        </p:nvSpPr>
        <p:spPr>
          <a:xfrm rot="5400000">
            <a:off x="528108" y="2377546"/>
            <a:ext cx="5801784" cy="59150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563"/>
              </a:spcBef>
              <a:spcAft>
                <a:spcPts val="0"/>
              </a:spcAft>
              <a:buClr>
                <a:schemeClr val="dk1"/>
              </a:buClr>
              <a:buSzPts val="1800"/>
              <a:buChar char="•"/>
              <a:defRPr/>
            </a:lvl1pPr>
            <a:lvl2pPr marL="914400" lvl="1" indent="-342900" algn="l">
              <a:lnSpc>
                <a:spcPct val="90000"/>
              </a:lnSpc>
              <a:spcBef>
                <a:spcPts val="281"/>
              </a:spcBef>
              <a:spcAft>
                <a:spcPts val="0"/>
              </a:spcAft>
              <a:buClr>
                <a:schemeClr val="dk1"/>
              </a:buClr>
              <a:buSzPts val="1800"/>
              <a:buChar char="•"/>
              <a:defRPr/>
            </a:lvl2pPr>
            <a:lvl3pPr marL="1371600" lvl="2" indent="-342900" algn="l">
              <a:lnSpc>
                <a:spcPct val="90000"/>
              </a:lnSpc>
              <a:spcBef>
                <a:spcPts val="281"/>
              </a:spcBef>
              <a:spcAft>
                <a:spcPts val="0"/>
              </a:spcAft>
              <a:buClr>
                <a:schemeClr val="dk1"/>
              </a:buClr>
              <a:buSzPts val="1800"/>
              <a:buChar char="•"/>
              <a:defRPr/>
            </a:lvl3pPr>
            <a:lvl4pPr marL="1828800" lvl="3" indent="-342900" algn="l">
              <a:lnSpc>
                <a:spcPct val="90000"/>
              </a:lnSpc>
              <a:spcBef>
                <a:spcPts val="281"/>
              </a:spcBef>
              <a:spcAft>
                <a:spcPts val="0"/>
              </a:spcAft>
              <a:buClr>
                <a:schemeClr val="dk1"/>
              </a:buClr>
              <a:buSzPts val="1800"/>
              <a:buChar char="•"/>
              <a:defRPr/>
            </a:lvl4pPr>
            <a:lvl5pPr marL="2286000" lvl="4" indent="-342900" algn="l">
              <a:lnSpc>
                <a:spcPct val="90000"/>
              </a:lnSpc>
              <a:spcBef>
                <a:spcPts val="281"/>
              </a:spcBef>
              <a:spcAft>
                <a:spcPts val="0"/>
              </a:spcAft>
              <a:buClr>
                <a:schemeClr val="dk1"/>
              </a:buClr>
              <a:buSzPts val="1800"/>
              <a:buChar char="•"/>
              <a:defRPr/>
            </a:lvl5pPr>
            <a:lvl6pPr marL="2743200" lvl="5" indent="-342900" algn="l">
              <a:lnSpc>
                <a:spcPct val="90000"/>
              </a:lnSpc>
              <a:spcBef>
                <a:spcPts val="281"/>
              </a:spcBef>
              <a:spcAft>
                <a:spcPts val="0"/>
              </a:spcAft>
              <a:buClr>
                <a:schemeClr val="dk1"/>
              </a:buClr>
              <a:buSzPts val="1800"/>
              <a:buChar char="•"/>
              <a:defRPr/>
            </a:lvl6pPr>
            <a:lvl7pPr marL="3200400" lvl="6" indent="-342900" algn="l">
              <a:lnSpc>
                <a:spcPct val="90000"/>
              </a:lnSpc>
              <a:spcBef>
                <a:spcPts val="281"/>
              </a:spcBef>
              <a:spcAft>
                <a:spcPts val="0"/>
              </a:spcAft>
              <a:buClr>
                <a:schemeClr val="dk1"/>
              </a:buClr>
              <a:buSzPts val="1800"/>
              <a:buChar char="•"/>
              <a:defRPr/>
            </a:lvl7pPr>
            <a:lvl8pPr marL="3657600" lvl="7" indent="-342900" algn="l">
              <a:lnSpc>
                <a:spcPct val="90000"/>
              </a:lnSpc>
              <a:spcBef>
                <a:spcPts val="281"/>
              </a:spcBef>
              <a:spcAft>
                <a:spcPts val="0"/>
              </a:spcAft>
              <a:buClr>
                <a:schemeClr val="dk1"/>
              </a:buClr>
              <a:buSzPts val="1800"/>
              <a:buChar char="•"/>
              <a:defRPr/>
            </a:lvl8pPr>
            <a:lvl9pPr marL="4114800" lvl="8" indent="-342900" algn="l">
              <a:lnSpc>
                <a:spcPct val="90000"/>
              </a:lnSpc>
              <a:spcBef>
                <a:spcPts val="281"/>
              </a:spcBef>
              <a:spcAft>
                <a:spcPts val="0"/>
              </a:spcAft>
              <a:buClr>
                <a:schemeClr val="dk1"/>
              </a:buClr>
              <a:buSzPts val="1800"/>
              <a:buChar char="•"/>
              <a:defRPr/>
            </a:lvl9pPr>
          </a:lstStyle>
          <a:p>
            <a:endParaRPr/>
          </a:p>
        </p:txBody>
      </p:sp>
      <p:sp>
        <p:nvSpPr>
          <p:cNvPr id="76" name="Google Shape;76;p45"/>
          <p:cNvSpPr txBox="1">
            <a:spLocks noGrp="1"/>
          </p:cNvSpPr>
          <p:nvPr>
            <p:ph type="dt" idx="10"/>
          </p:nvPr>
        </p:nvSpPr>
        <p:spPr>
          <a:xfrm>
            <a:off x="471488" y="8475134"/>
            <a:ext cx="154305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7" name="Google Shape;77;p45"/>
          <p:cNvSpPr txBox="1">
            <a:spLocks noGrp="1"/>
          </p:cNvSpPr>
          <p:nvPr>
            <p:ph type="ftr" idx="11"/>
          </p:nvPr>
        </p:nvSpPr>
        <p:spPr>
          <a:xfrm>
            <a:off x="2271713" y="8475134"/>
            <a:ext cx="231457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8" name="Google Shape;78;p45"/>
          <p:cNvSpPr txBox="1">
            <a:spLocks noGrp="1"/>
          </p:cNvSpPr>
          <p:nvPr>
            <p:ph type="sldNum" idx="12"/>
          </p:nvPr>
        </p:nvSpPr>
        <p:spPr>
          <a:xfrm>
            <a:off x="4843463" y="8475134"/>
            <a:ext cx="154305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46"/>
          <p:cNvSpPr txBox="1">
            <a:spLocks noGrp="1"/>
          </p:cNvSpPr>
          <p:nvPr>
            <p:ph type="title"/>
          </p:nvPr>
        </p:nvSpPr>
        <p:spPr>
          <a:xfrm rot="5400000">
            <a:off x="1772575" y="3622015"/>
            <a:ext cx="7749117" cy="147875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46"/>
          <p:cNvSpPr txBox="1">
            <a:spLocks noGrp="1"/>
          </p:cNvSpPr>
          <p:nvPr>
            <p:ph type="body" idx="1"/>
          </p:nvPr>
        </p:nvSpPr>
        <p:spPr>
          <a:xfrm rot="5400000">
            <a:off x="-1227799" y="2186121"/>
            <a:ext cx="7749117" cy="43505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563"/>
              </a:spcBef>
              <a:spcAft>
                <a:spcPts val="0"/>
              </a:spcAft>
              <a:buClr>
                <a:schemeClr val="dk1"/>
              </a:buClr>
              <a:buSzPts val="1800"/>
              <a:buChar char="•"/>
              <a:defRPr/>
            </a:lvl1pPr>
            <a:lvl2pPr marL="914400" lvl="1" indent="-342900" algn="l">
              <a:lnSpc>
                <a:spcPct val="90000"/>
              </a:lnSpc>
              <a:spcBef>
                <a:spcPts val="281"/>
              </a:spcBef>
              <a:spcAft>
                <a:spcPts val="0"/>
              </a:spcAft>
              <a:buClr>
                <a:schemeClr val="dk1"/>
              </a:buClr>
              <a:buSzPts val="1800"/>
              <a:buChar char="•"/>
              <a:defRPr/>
            </a:lvl2pPr>
            <a:lvl3pPr marL="1371600" lvl="2" indent="-342900" algn="l">
              <a:lnSpc>
                <a:spcPct val="90000"/>
              </a:lnSpc>
              <a:spcBef>
                <a:spcPts val="281"/>
              </a:spcBef>
              <a:spcAft>
                <a:spcPts val="0"/>
              </a:spcAft>
              <a:buClr>
                <a:schemeClr val="dk1"/>
              </a:buClr>
              <a:buSzPts val="1800"/>
              <a:buChar char="•"/>
              <a:defRPr/>
            </a:lvl3pPr>
            <a:lvl4pPr marL="1828800" lvl="3" indent="-342900" algn="l">
              <a:lnSpc>
                <a:spcPct val="90000"/>
              </a:lnSpc>
              <a:spcBef>
                <a:spcPts val="281"/>
              </a:spcBef>
              <a:spcAft>
                <a:spcPts val="0"/>
              </a:spcAft>
              <a:buClr>
                <a:schemeClr val="dk1"/>
              </a:buClr>
              <a:buSzPts val="1800"/>
              <a:buChar char="•"/>
              <a:defRPr/>
            </a:lvl4pPr>
            <a:lvl5pPr marL="2286000" lvl="4" indent="-342900" algn="l">
              <a:lnSpc>
                <a:spcPct val="90000"/>
              </a:lnSpc>
              <a:spcBef>
                <a:spcPts val="281"/>
              </a:spcBef>
              <a:spcAft>
                <a:spcPts val="0"/>
              </a:spcAft>
              <a:buClr>
                <a:schemeClr val="dk1"/>
              </a:buClr>
              <a:buSzPts val="1800"/>
              <a:buChar char="•"/>
              <a:defRPr/>
            </a:lvl5pPr>
            <a:lvl6pPr marL="2743200" lvl="5" indent="-342900" algn="l">
              <a:lnSpc>
                <a:spcPct val="90000"/>
              </a:lnSpc>
              <a:spcBef>
                <a:spcPts val="281"/>
              </a:spcBef>
              <a:spcAft>
                <a:spcPts val="0"/>
              </a:spcAft>
              <a:buClr>
                <a:schemeClr val="dk1"/>
              </a:buClr>
              <a:buSzPts val="1800"/>
              <a:buChar char="•"/>
              <a:defRPr/>
            </a:lvl6pPr>
            <a:lvl7pPr marL="3200400" lvl="6" indent="-342900" algn="l">
              <a:lnSpc>
                <a:spcPct val="90000"/>
              </a:lnSpc>
              <a:spcBef>
                <a:spcPts val="281"/>
              </a:spcBef>
              <a:spcAft>
                <a:spcPts val="0"/>
              </a:spcAft>
              <a:buClr>
                <a:schemeClr val="dk1"/>
              </a:buClr>
              <a:buSzPts val="1800"/>
              <a:buChar char="•"/>
              <a:defRPr/>
            </a:lvl7pPr>
            <a:lvl8pPr marL="3657600" lvl="7" indent="-342900" algn="l">
              <a:lnSpc>
                <a:spcPct val="90000"/>
              </a:lnSpc>
              <a:spcBef>
                <a:spcPts val="281"/>
              </a:spcBef>
              <a:spcAft>
                <a:spcPts val="0"/>
              </a:spcAft>
              <a:buClr>
                <a:schemeClr val="dk1"/>
              </a:buClr>
              <a:buSzPts val="1800"/>
              <a:buChar char="•"/>
              <a:defRPr/>
            </a:lvl8pPr>
            <a:lvl9pPr marL="4114800" lvl="8" indent="-342900" algn="l">
              <a:lnSpc>
                <a:spcPct val="90000"/>
              </a:lnSpc>
              <a:spcBef>
                <a:spcPts val="281"/>
              </a:spcBef>
              <a:spcAft>
                <a:spcPts val="0"/>
              </a:spcAft>
              <a:buClr>
                <a:schemeClr val="dk1"/>
              </a:buClr>
              <a:buSzPts val="1800"/>
              <a:buChar char="•"/>
              <a:defRPr/>
            </a:lvl9pPr>
          </a:lstStyle>
          <a:p>
            <a:endParaRPr/>
          </a:p>
        </p:txBody>
      </p:sp>
      <p:sp>
        <p:nvSpPr>
          <p:cNvPr id="82" name="Google Shape;82;p46"/>
          <p:cNvSpPr txBox="1">
            <a:spLocks noGrp="1"/>
          </p:cNvSpPr>
          <p:nvPr>
            <p:ph type="dt" idx="10"/>
          </p:nvPr>
        </p:nvSpPr>
        <p:spPr>
          <a:xfrm>
            <a:off x="471488" y="8475134"/>
            <a:ext cx="1543050" cy="48683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3" name="Google Shape;83;p46"/>
          <p:cNvSpPr txBox="1">
            <a:spLocks noGrp="1"/>
          </p:cNvSpPr>
          <p:nvPr>
            <p:ph type="ftr" idx="11"/>
          </p:nvPr>
        </p:nvSpPr>
        <p:spPr>
          <a:xfrm>
            <a:off x="2271713" y="8475134"/>
            <a:ext cx="2314575"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4" name="Google Shape;84;p46"/>
          <p:cNvSpPr txBox="1">
            <a:spLocks noGrp="1"/>
          </p:cNvSpPr>
          <p:nvPr>
            <p:ph type="sldNum" idx="12"/>
          </p:nvPr>
        </p:nvSpPr>
        <p:spPr>
          <a:xfrm>
            <a:off x="4843463" y="8475134"/>
            <a:ext cx="1543050" cy="4868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471488" y="486834"/>
            <a:ext cx="5915025" cy="1767417"/>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2475"/>
              <a:buFont typeface="Calibri"/>
              <a:buNone/>
              <a:defRPr sz="24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3"/>
          <p:cNvSpPr txBox="1">
            <a:spLocks noGrp="1"/>
          </p:cNvSpPr>
          <p:nvPr>
            <p:ph type="body" idx="1"/>
          </p:nvPr>
        </p:nvSpPr>
        <p:spPr>
          <a:xfrm>
            <a:off x="471488" y="2434167"/>
            <a:ext cx="5915025" cy="5801784"/>
          </a:xfrm>
          <a:prstGeom prst="rect">
            <a:avLst/>
          </a:prstGeom>
          <a:noFill/>
          <a:ln>
            <a:noFill/>
          </a:ln>
        </p:spPr>
        <p:txBody>
          <a:bodyPr spcFirstLastPara="1" wrap="square" lIns="91425" tIns="45700" rIns="91425" bIns="45700" anchor="t" anchorCtr="0">
            <a:normAutofit/>
          </a:bodyPr>
          <a:lstStyle>
            <a:lvl1pPr marL="457200" marR="0" lvl="0" indent="-328612" algn="l" rtl="0">
              <a:lnSpc>
                <a:spcPct val="90000"/>
              </a:lnSpc>
              <a:spcBef>
                <a:spcPts val="563"/>
              </a:spcBef>
              <a:spcAft>
                <a:spcPts val="0"/>
              </a:spcAft>
              <a:buClr>
                <a:schemeClr val="dk1"/>
              </a:buClr>
              <a:buSzPts val="1575"/>
              <a:buFont typeface="Arial"/>
              <a:buChar char="•"/>
              <a:defRPr sz="1575" b="0" i="0" u="none" strike="noStrike" cap="none">
                <a:solidFill>
                  <a:schemeClr val="dk1"/>
                </a:solidFill>
                <a:latin typeface="Calibri"/>
                <a:ea typeface="Calibri"/>
                <a:cs typeface="Calibri"/>
                <a:sym typeface="Calibri"/>
              </a:defRPr>
            </a:lvl1pPr>
            <a:lvl2pPr marL="914400" marR="0" lvl="1" indent="-314325" algn="l" rtl="0">
              <a:lnSpc>
                <a:spcPct val="90000"/>
              </a:lnSpc>
              <a:spcBef>
                <a:spcPts val="281"/>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2pPr>
            <a:lvl3pPr marL="1371600" marR="0" lvl="2" indent="-300037" algn="l" rtl="0">
              <a:lnSpc>
                <a:spcPct val="90000"/>
              </a:lnSpc>
              <a:spcBef>
                <a:spcPts val="281"/>
              </a:spcBef>
              <a:spcAft>
                <a:spcPts val="0"/>
              </a:spcAft>
              <a:buClr>
                <a:schemeClr val="dk1"/>
              </a:buClr>
              <a:buSzPts val="1125"/>
              <a:buFont typeface="Arial"/>
              <a:buChar char="•"/>
              <a:defRPr sz="1125" b="0" i="0" u="none" strike="noStrike" cap="none">
                <a:solidFill>
                  <a:schemeClr val="dk1"/>
                </a:solidFill>
                <a:latin typeface="Calibri"/>
                <a:ea typeface="Calibri"/>
                <a:cs typeface="Calibri"/>
                <a:sym typeface="Calibri"/>
              </a:defRPr>
            </a:lvl3pPr>
            <a:lvl4pPr marL="1828800" marR="0" lvl="3"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4pPr>
            <a:lvl5pPr marL="2286000" marR="0" lvl="4"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5pPr>
            <a:lvl6pPr marL="2743200" marR="0" lvl="5"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6pPr>
            <a:lvl7pPr marL="3200400" marR="0" lvl="6"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7pPr>
            <a:lvl8pPr marL="3657600" marR="0" lvl="7"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8pPr>
            <a:lvl9pPr marL="4114800" marR="0" lvl="8" indent="-292925" algn="l" rtl="0">
              <a:lnSpc>
                <a:spcPct val="90000"/>
              </a:lnSpc>
              <a:spcBef>
                <a:spcPts val="281"/>
              </a:spcBef>
              <a:spcAft>
                <a:spcPts val="0"/>
              </a:spcAft>
              <a:buClr>
                <a:schemeClr val="dk1"/>
              </a:buClr>
              <a:buSzPts val="1013"/>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471488" y="8475134"/>
            <a:ext cx="1543050" cy="486833"/>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6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3" name="Google Shape;13;p33"/>
          <p:cNvSpPr txBox="1">
            <a:spLocks noGrp="1"/>
          </p:cNvSpPr>
          <p:nvPr>
            <p:ph type="ftr" idx="11"/>
          </p:nvPr>
        </p:nvSpPr>
        <p:spPr>
          <a:xfrm>
            <a:off x="2271713" y="8475134"/>
            <a:ext cx="2314575" cy="486833"/>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67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4" name="Google Shape;14;p33"/>
          <p:cNvSpPr txBox="1">
            <a:spLocks noGrp="1"/>
          </p:cNvSpPr>
          <p:nvPr>
            <p:ph type="sldNum" idx="12"/>
          </p:nvPr>
        </p:nvSpPr>
        <p:spPr>
          <a:xfrm>
            <a:off x="4843463" y="8475134"/>
            <a:ext cx="1543050" cy="486833"/>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50" r:id="rId1"/>
    <p:sldLayoutId id="2147483653" r:id="rId2"/>
    <p:sldLayoutId id="2147483654" r:id="rId3"/>
    <p:sldLayoutId id="2147483655" r:id="rId4"/>
    <p:sldLayoutId id="2147483656" r:id="rId5"/>
    <p:sldLayoutId id="2147483657" r:id="rId6"/>
    <p:sldLayoutId id="2147483658" r:id="rId7"/>
    <p:sldLayoutId id="2147483659"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4"/>
          <p:cNvSpPr txBox="1">
            <a:spLocks noGrp="1"/>
          </p:cNvSpPr>
          <p:nvPr>
            <p:ph type="title"/>
          </p:nvPr>
        </p:nvSpPr>
        <p:spPr>
          <a:xfrm>
            <a:off x="471488" y="486834"/>
            <a:ext cx="5915025" cy="42121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96969"/>
              <a:buFont typeface="Calibri"/>
              <a:buNone/>
            </a:pPr>
            <a:r>
              <a:rPr lang="en-US" dirty="0"/>
              <a:t>Wahpeton Park Board Minutes</a:t>
            </a:r>
            <a:endParaRPr dirty="0"/>
          </a:p>
        </p:txBody>
      </p:sp>
      <p:sp>
        <p:nvSpPr>
          <p:cNvPr id="186" name="Google Shape;186;p4"/>
          <p:cNvSpPr txBox="1">
            <a:spLocks noGrp="1"/>
          </p:cNvSpPr>
          <p:nvPr>
            <p:ph type="body" idx="1"/>
          </p:nvPr>
        </p:nvSpPr>
        <p:spPr>
          <a:xfrm>
            <a:off x="0" y="908049"/>
            <a:ext cx="6598920" cy="8326967"/>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90000"/>
              </a:lnSpc>
              <a:spcBef>
                <a:spcPts val="0"/>
              </a:spcBef>
              <a:spcAft>
                <a:spcPts val="0"/>
              </a:spcAft>
              <a:buClr>
                <a:schemeClr val="dk1"/>
              </a:buClr>
              <a:buSzPts val="1200"/>
              <a:buNone/>
            </a:pPr>
            <a:r>
              <a:rPr lang="en-US" sz="4800" b="1" dirty="0"/>
              <a:t>February 18, 2026 </a:t>
            </a:r>
          </a:p>
          <a:p>
            <a:pPr marL="0" lvl="0" indent="0" algn="l" rtl="0">
              <a:lnSpc>
                <a:spcPct val="90000"/>
              </a:lnSpc>
              <a:spcBef>
                <a:spcPts val="563"/>
              </a:spcBef>
              <a:spcAft>
                <a:spcPts val="0"/>
              </a:spcAft>
              <a:buClr>
                <a:schemeClr val="dk1"/>
              </a:buClr>
              <a:buSzPts val="1575"/>
              <a:buNone/>
            </a:pPr>
            <a:endParaRPr sz="4800" u="sng" dirty="0"/>
          </a:p>
          <a:p>
            <a:pPr marL="0" lvl="0" indent="0" algn="l" rtl="0">
              <a:lnSpc>
                <a:spcPct val="90000"/>
              </a:lnSpc>
              <a:spcBef>
                <a:spcPts val="563"/>
              </a:spcBef>
              <a:spcAft>
                <a:spcPts val="0"/>
              </a:spcAft>
              <a:buClr>
                <a:schemeClr val="dk1"/>
              </a:buClr>
              <a:buSzPts val="1200"/>
              <a:buNone/>
            </a:pPr>
            <a:r>
              <a:rPr lang="en-US" sz="4800" dirty="0">
                <a:latin typeface="Aptos Narrow" panose="020B0004020202020204" pitchFamily="34" charset="0"/>
                <a:cs typeface="Arial" panose="020B0604020202020204" pitchFamily="34" charset="0"/>
              </a:rPr>
              <a:t>Pursuant to due call and notice thereof, a regular meeting of the Wahpeton Park Board was held on Wednesday, February 18,2026, at 5:15 pm at the Wahpeton Community Center in Wahpeton, North Dakota.</a:t>
            </a:r>
          </a:p>
          <a:p>
            <a:pPr marL="0" lvl="0" indent="0" algn="l" rtl="0">
              <a:lnSpc>
                <a:spcPct val="90000"/>
              </a:lnSpc>
              <a:spcBef>
                <a:spcPts val="563"/>
              </a:spcBef>
              <a:spcAft>
                <a:spcPts val="0"/>
              </a:spcAft>
              <a:buClr>
                <a:schemeClr val="dk1"/>
              </a:buClr>
              <a:buSzPts val="1200"/>
              <a:buNone/>
            </a:pPr>
            <a:r>
              <a:rPr lang="en-US" sz="4800" dirty="0">
                <a:latin typeface="Aptos Narrow" panose="020B0004020202020204" pitchFamily="34" charset="0"/>
                <a:cs typeface="Arial" panose="020B0604020202020204" pitchFamily="34" charset="0"/>
              </a:rPr>
              <a:t>Commissioners present:   Hatting. Formaneck, Watson, Gripentrog. </a:t>
            </a:r>
          </a:p>
          <a:p>
            <a:pPr marL="0" lvl="0" indent="0">
              <a:buSzPts val="1200"/>
              <a:buNone/>
            </a:pPr>
            <a:r>
              <a:rPr lang="en-US" sz="4800" dirty="0">
                <a:latin typeface="Aptos Narrow" panose="020B0004020202020204" pitchFamily="34" charset="0"/>
                <a:cs typeface="Arial" panose="020B0604020202020204" pitchFamily="34" charset="0"/>
              </a:rPr>
              <a:t>Staff present: Brad Edwardson - Director of Parks and Recreation, Curt Holtz- Park Superintendent,  Kathy Diekman- Zoo Director, Brittney Myhra- HR  Manager -Connie Metcalf – Park Board Clerk.</a:t>
            </a:r>
            <a:endParaRPr sz="4800" dirty="0">
              <a:latin typeface="Aptos Narrow" panose="020B0004020202020204" pitchFamily="34" charset="0"/>
              <a:cs typeface="Arial" panose="020B0604020202020204" pitchFamily="34" charset="0"/>
            </a:endParaRPr>
          </a:p>
          <a:p>
            <a:pPr marL="0" lvl="0" indent="0" algn="l" rtl="0">
              <a:lnSpc>
                <a:spcPct val="90000"/>
              </a:lnSpc>
              <a:spcBef>
                <a:spcPts val="563"/>
              </a:spcBef>
              <a:spcAft>
                <a:spcPts val="0"/>
              </a:spcAft>
              <a:buClr>
                <a:schemeClr val="dk1"/>
              </a:buClr>
              <a:buSzPts val="1200"/>
              <a:buNone/>
            </a:pPr>
            <a:r>
              <a:rPr lang="en-US" sz="4800" dirty="0">
                <a:latin typeface="Aptos Narrow" panose="020B0004020202020204" pitchFamily="34" charset="0"/>
                <a:cs typeface="Arial" panose="020B0604020202020204" pitchFamily="34" charset="0"/>
              </a:rPr>
              <a:t>Meeting was called to order by Park Board Vice President Gripentrog.</a:t>
            </a:r>
          </a:p>
          <a:p>
            <a:pPr marL="0" lvl="0" indent="0" algn="l" rtl="0">
              <a:lnSpc>
                <a:spcPct val="90000"/>
              </a:lnSpc>
              <a:spcBef>
                <a:spcPts val="563"/>
              </a:spcBef>
              <a:spcAft>
                <a:spcPts val="0"/>
              </a:spcAft>
              <a:buClr>
                <a:schemeClr val="dk1"/>
              </a:buClr>
              <a:buSzPts val="1200"/>
              <a:buNone/>
            </a:pPr>
            <a:r>
              <a:rPr lang="en-US" sz="4800" b="1" dirty="0">
                <a:latin typeface="Aptos Narrow" panose="020B0004020202020204" pitchFamily="34" charset="0"/>
                <a:cs typeface="Arial" panose="020B0604020202020204" pitchFamily="34" charset="0"/>
              </a:rPr>
              <a:t>Citizen’s Request: </a:t>
            </a:r>
            <a:r>
              <a:rPr lang="en-US" sz="4800" dirty="0">
                <a:latin typeface="Aptos Narrow" panose="020B0004020202020204" pitchFamily="34" charset="0"/>
                <a:cs typeface="Arial" panose="020B0604020202020204" pitchFamily="34" charset="0"/>
              </a:rPr>
              <a:t>none</a:t>
            </a:r>
            <a:endParaRPr lang="en-US" sz="4800" b="1" u="sng" dirty="0">
              <a:latin typeface="Aptos Narrow" panose="020B0004020202020204" pitchFamily="34" charset="0"/>
              <a:cs typeface="Arial" panose="020B0604020202020204" pitchFamily="34" charset="0"/>
            </a:endParaRPr>
          </a:p>
          <a:p>
            <a:pPr marL="0" lvl="0" indent="0" algn="l" rtl="0">
              <a:lnSpc>
                <a:spcPct val="90000"/>
              </a:lnSpc>
              <a:spcBef>
                <a:spcPts val="563"/>
              </a:spcBef>
              <a:spcAft>
                <a:spcPts val="0"/>
              </a:spcAft>
              <a:buClr>
                <a:schemeClr val="dk1"/>
              </a:buClr>
              <a:buSzPts val="1200"/>
              <a:buNone/>
            </a:pPr>
            <a:r>
              <a:rPr lang="en-US" sz="4800" b="1" u="sng" dirty="0">
                <a:latin typeface="Aptos Narrow" panose="020B0004020202020204" pitchFamily="34" charset="0"/>
                <a:cs typeface="Arial" panose="020B0604020202020204" pitchFamily="34" charset="0"/>
              </a:rPr>
              <a:t>Approval of Minutes: </a:t>
            </a:r>
            <a:endParaRPr sz="4800" dirty="0">
              <a:latin typeface="Aptos Narrow" panose="020B0004020202020204" pitchFamily="34" charset="0"/>
              <a:cs typeface="Arial" panose="020B0604020202020204" pitchFamily="34" charset="0"/>
            </a:endParaRPr>
          </a:p>
          <a:p>
            <a:pPr marL="0" indent="0">
              <a:buSzPts val="1200"/>
              <a:buNone/>
            </a:pPr>
            <a:r>
              <a:rPr lang="en-US" sz="4800" b="1" dirty="0">
                <a:latin typeface="Aptos Narrow" panose="020B0004020202020204" pitchFamily="34" charset="0"/>
                <a:cs typeface="Arial" panose="020B0604020202020204" pitchFamily="34" charset="0"/>
              </a:rPr>
              <a:t>*</a:t>
            </a:r>
            <a:r>
              <a:rPr lang="en-US" sz="4800" dirty="0">
                <a:latin typeface="Aptos Narrow" panose="020B0004020202020204" pitchFamily="34" charset="0"/>
                <a:cs typeface="Arial" panose="020B0604020202020204" pitchFamily="34" charset="0"/>
              </a:rPr>
              <a:t>Motion by Formaneck to approve the Park Board regular meeting minutes from January 21,2026, seconded by Hatting. MC 4-0.</a:t>
            </a:r>
          </a:p>
          <a:p>
            <a:pPr marL="0" indent="0">
              <a:buSzPts val="1200"/>
              <a:buNone/>
            </a:pPr>
            <a:endParaRPr lang="en-US" sz="4800" dirty="0">
              <a:latin typeface="Aptos Narrow" panose="020B0004020202020204" pitchFamily="34" charset="0"/>
              <a:cs typeface="Arial" panose="020B0604020202020204" pitchFamily="34" charset="0"/>
            </a:endParaRPr>
          </a:p>
          <a:p>
            <a:pPr marL="0" indent="0">
              <a:buSzPts val="1200"/>
              <a:buNone/>
            </a:pPr>
            <a:r>
              <a:rPr lang="en-US" sz="4800" b="1" dirty="0">
                <a:latin typeface="Aptos Narrow" panose="020B0004020202020204" pitchFamily="34" charset="0"/>
                <a:cs typeface="Arial" panose="020B0604020202020204" pitchFamily="34" charset="0"/>
              </a:rPr>
              <a:t>Director of Parks and Recreation:</a:t>
            </a:r>
          </a:p>
          <a:p>
            <a:pPr marL="0" indent="0">
              <a:buSzPts val="1200"/>
              <a:buNone/>
            </a:pPr>
            <a:r>
              <a:rPr lang="en-US" sz="4800" dirty="0">
                <a:latin typeface="Aptos Narrow" panose="020B0004020202020204" pitchFamily="34" charset="0"/>
                <a:cs typeface="Arial" panose="020B0604020202020204" pitchFamily="34" charset="0"/>
              </a:rPr>
              <a:t>Toured Rogers, MN Health Partners Fieldhouse. 226’ x 380’ Rigid-Frame Tension Fabric</a:t>
            </a:r>
          </a:p>
          <a:p>
            <a:pPr marL="0" indent="0">
              <a:buSzPts val="1200"/>
              <a:buNone/>
            </a:pPr>
            <a:r>
              <a:rPr lang="en-US" sz="4800" dirty="0">
                <a:latin typeface="Aptos Narrow" panose="020B0004020202020204" pitchFamily="34" charset="0"/>
                <a:cs typeface="Arial" panose="020B0604020202020204" pitchFamily="34" charset="0"/>
              </a:rPr>
              <a:t>Building built by Legacy Building Solutions. Very economical to build and operate. Would work well for  turf area as well as courts for wellness center. </a:t>
            </a:r>
          </a:p>
          <a:p>
            <a:pPr marL="0" indent="0">
              <a:buSzPts val="1200"/>
              <a:buNone/>
            </a:pPr>
            <a:endParaRPr lang="en-US" sz="4800" dirty="0">
              <a:latin typeface="Aptos Narrow" panose="020B0004020202020204" pitchFamily="34" charset="0"/>
              <a:cs typeface="Arial" panose="020B0604020202020204" pitchFamily="34" charset="0"/>
            </a:endParaRPr>
          </a:p>
          <a:p>
            <a:pPr marL="0" indent="0">
              <a:buSzPts val="1200"/>
              <a:buNone/>
            </a:pPr>
            <a:r>
              <a:rPr lang="en-US" sz="4800" dirty="0">
                <a:latin typeface="Aptos Narrow" panose="020B0004020202020204" pitchFamily="34" charset="0"/>
                <a:cs typeface="Arial" panose="020B0604020202020204" pitchFamily="34" charset="0"/>
              </a:rPr>
              <a:t>Met with JLG design team. New proposed plans are getting closer to meeting facility needs</a:t>
            </a:r>
          </a:p>
          <a:p>
            <a:pPr marL="0" indent="0">
              <a:buSzPts val="1200"/>
              <a:buNone/>
            </a:pPr>
            <a:r>
              <a:rPr lang="en-US" sz="4800" dirty="0">
                <a:latin typeface="Aptos Narrow" panose="020B0004020202020204" pitchFamily="34" charset="0"/>
                <a:cs typeface="Arial" panose="020B0604020202020204" pitchFamily="34" charset="0"/>
              </a:rPr>
              <a:t>with available funds.</a:t>
            </a:r>
          </a:p>
          <a:p>
            <a:pPr marL="0" indent="0">
              <a:buSzPts val="1200"/>
              <a:buNone/>
            </a:pPr>
            <a:r>
              <a:rPr lang="en-US" sz="4800" dirty="0">
                <a:latin typeface="Aptos Narrow" panose="020B0004020202020204" pitchFamily="34" charset="0"/>
                <a:cs typeface="Arial" panose="020B0604020202020204" pitchFamily="34" charset="0"/>
              </a:rPr>
              <a:t>Waiting for NDSCS land lease approval.</a:t>
            </a:r>
          </a:p>
          <a:p>
            <a:pPr marL="0" indent="0">
              <a:buSzPts val="1200"/>
              <a:buNone/>
            </a:pPr>
            <a:endParaRPr lang="en-US" sz="4800" b="1" dirty="0">
              <a:latin typeface="Aptos Narrow" panose="020B0004020202020204" pitchFamily="34" charset="0"/>
              <a:cs typeface="Arial" panose="020B0604020202020204" pitchFamily="34" charset="0"/>
            </a:endParaRPr>
          </a:p>
          <a:p>
            <a:pPr marL="0" indent="0">
              <a:buSzPts val="1200"/>
              <a:buNone/>
            </a:pPr>
            <a:r>
              <a:rPr lang="en-US" sz="4800" dirty="0">
                <a:latin typeface="Aptos Narrow" panose="020B0004020202020204" pitchFamily="34" charset="0"/>
                <a:cs typeface="Arial" panose="020B0604020202020204" pitchFamily="34" charset="0"/>
              </a:rPr>
              <a:t>Gathering info for Baseball Association, NDSCS and High School field agreements. Met with</a:t>
            </a:r>
          </a:p>
          <a:p>
            <a:pPr marL="0" indent="0">
              <a:buSzPts val="1200"/>
              <a:buNone/>
            </a:pPr>
            <a:r>
              <a:rPr lang="en-US" sz="4800" dirty="0">
                <a:latin typeface="Aptos Narrow" panose="020B0004020202020204" pitchFamily="34" charset="0"/>
                <a:cs typeface="Arial" panose="020B0604020202020204" pitchFamily="34" charset="0"/>
              </a:rPr>
              <a:t>Cal Ripken coaches to start development of a Youth Baseball Assoc. Offered advertisement</a:t>
            </a:r>
          </a:p>
          <a:p>
            <a:pPr marL="0" indent="0">
              <a:buSzPts val="1200"/>
              <a:buNone/>
            </a:pPr>
            <a:r>
              <a:rPr lang="en-US" sz="4800" dirty="0">
                <a:latin typeface="Aptos Narrow" panose="020B0004020202020204" pitchFamily="34" charset="0"/>
                <a:cs typeface="Arial" panose="020B0604020202020204" pitchFamily="34" charset="0"/>
              </a:rPr>
              <a:t>on field fences to help with fundraising. Met with Baseball Assoc. and asked them to take over management of Babe ruth Baseball. Wahpeton Park District would still cover insurance and sanction fees.</a:t>
            </a:r>
          </a:p>
          <a:p>
            <a:pPr marL="0" indent="0">
              <a:buSzPts val="1200"/>
              <a:buNone/>
            </a:pPr>
            <a:r>
              <a:rPr lang="en-US" sz="4800" dirty="0">
                <a:latin typeface="Aptos Narrow" panose="020B0004020202020204" pitchFamily="34" charset="0"/>
                <a:cs typeface="Arial" panose="020B0604020202020204" pitchFamily="34" charset="0"/>
              </a:rPr>
              <a:t> </a:t>
            </a:r>
            <a:r>
              <a:rPr lang="en-US" sz="4800" b="1" dirty="0">
                <a:latin typeface="Aptos Narrow" panose="020B0004020202020204" pitchFamily="34" charset="0"/>
                <a:ea typeface="Calibri" panose="020F0502020204030204" pitchFamily="34" charset="0"/>
                <a:cs typeface="Arial" panose="020B0604020202020204" pitchFamily="34" charset="0"/>
              </a:rPr>
              <a:t>Zoo</a:t>
            </a:r>
            <a:r>
              <a:rPr lang="en-US" sz="4800" b="1" dirty="0">
                <a:latin typeface="Aptos Narrow" panose="020B0004020202020204" pitchFamily="34" charset="0"/>
                <a:cs typeface="Arial" panose="020B0604020202020204" pitchFamily="34" charset="0"/>
              </a:rPr>
              <a:t> </a:t>
            </a:r>
            <a:r>
              <a:rPr lang="en-US" sz="4800" b="1" dirty="0">
                <a:latin typeface="Aptos Narrow" panose="020B0004020202020204" pitchFamily="34" charset="0"/>
                <a:ea typeface="Calibri" panose="020F0502020204030204" pitchFamily="34" charset="0"/>
                <a:cs typeface="Arial" panose="020B0604020202020204" pitchFamily="34" charset="0"/>
              </a:rPr>
              <a:t>Director:</a:t>
            </a:r>
          </a:p>
          <a:p>
            <a:pPr marL="0" indent="0">
              <a:buSzPts val="1200"/>
              <a:buNone/>
            </a:pPr>
            <a:r>
              <a:rPr lang="en-US" sz="4800" dirty="0">
                <a:latin typeface="Aptos Narrow" panose="020B0004020202020204" pitchFamily="34" charset="0"/>
                <a:ea typeface="Calibri" panose="020F0502020204030204" pitchFamily="34" charset="0"/>
                <a:cs typeface="Arial" panose="020B0604020202020204" pitchFamily="34" charset="0"/>
              </a:rPr>
              <a:t>Giving Hearts Day total to date (not including foundation checks) $22,055.</a:t>
            </a:r>
          </a:p>
          <a:p>
            <a:pPr marL="0" indent="0">
              <a:buSzPts val="1200"/>
              <a:buNone/>
            </a:pPr>
            <a:r>
              <a:rPr lang="en-US" sz="4800" dirty="0">
                <a:latin typeface="Aptos Narrow" panose="020B0004020202020204" pitchFamily="34" charset="0"/>
                <a:ea typeface="Calibri" panose="020F0502020204030204" pitchFamily="34" charset="0"/>
                <a:cs typeface="Arial" panose="020B0604020202020204" pitchFamily="34" charset="0"/>
              </a:rPr>
              <a:t>Year End Giving Campaign to date $14,650.</a:t>
            </a:r>
          </a:p>
          <a:p>
            <a:pPr marL="0" indent="0">
              <a:buSzPts val="1200"/>
              <a:buNone/>
            </a:pPr>
            <a:r>
              <a:rPr lang="en-US" sz="4800" dirty="0">
                <a:latin typeface="Aptos Narrow" panose="020B0004020202020204" pitchFamily="34" charset="0"/>
                <a:ea typeface="Calibri" panose="020F0502020204030204" pitchFamily="34" charset="0"/>
                <a:cs typeface="Arial" panose="020B0604020202020204" pitchFamily="34" charset="0"/>
              </a:rPr>
              <a:t>Safety Training  two in February.</a:t>
            </a:r>
          </a:p>
          <a:p>
            <a:pPr marL="0" indent="0">
              <a:buSzPts val="1200"/>
              <a:buNone/>
            </a:pPr>
            <a:r>
              <a:rPr lang="en-US" sz="4800" dirty="0">
                <a:latin typeface="Aptos Narrow" panose="020B0004020202020204" pitchFamily="34" charset="0"/>
                <a:ea typeface="Calibri" panose="020F0502020204030204" pitchFamily="34" charset="0"/>
                <a:cs typeface="Arial" panose="020B0604020202020204" pitchFamily="34" charset="0"/>
              </a:rPr>
              <a:t>Zoo opens for season April 25</a:t>
            </a:r>
            <a:r>
              <a:rPr lang="en-US" sz="4800" baseline="30000" dirty="0">
                <a:latin typeface="Aptos Narrow" panose="020B0004020202020204" pitchFamily="34" charset="0"/>
                <a:ea typeface="Calibri" panose="020F0502020204030204" pitchFamily="34" charset="0"/>
                <a:cs typeface="Arial" panose="020B0604020202020204" pitchFamily="34" charset="0"/>
              </a:rPr>
              <a:t>th</a:t>
            </a:r>
            <a:r>
              <a:rPr lang="en-US" sz="4800" dirty="0">
                <a:latin typeface="Aptos Narrow" panose="020B0004020202020204" pitchFamily="34" charset="0"/>
                <a:ea typeface="Calibri" panose="020F0502020204030204" pitchFamily="34" charset="0"/>
                <a:cs typeface="Arial" panose="020B0604020202020204" pitchFamily="34" charset="0"/>
              </a:rPr>
              <a:t>.</a:t>
            </a:r>
          </a:p>
          <a:p>
            <a:pPr marL="0" indent="0">
              <a:buSzPts val="1200"/>
              <a:buNone/>
            </a:pPr>
            <a:r>
              <a:rPr lang="en-US" sz="4800" b="1" dirty="0">
                <a:latin typeface="Aptos Narrow" panose="020B0004020202020204" pitchFamily="34" charset="0"/>
                <a:ea typeface="Calibri" panose="020F0502020204030204" pitchFamily="34" charset="0"/>
                <a:cs typeface="Arial" panose="020B0604020202020204" pitchFamily="34" charset="0"/>
              </a:rPr>
              <a:t>Board Members </a:t>
            </a:r>
            <a:r>
              <a:rPr lang="en-US" sz="4800" dirty="0">
                <a:latin typeface="Aptos Narrow" panose="020B0004020202020204" pitchFamily="34" charset="0"/>
                <a:ea typeface="Calibri" panose="020F0502020204030204" pitchFamily="34" charset="0"/>
                <a:cs typeface="Arial" panose="020B0604020202020204" pitchFamily="34" charset="0"/>
              </a:rPr>
              <a:t>– </a:t>
            </a:r>
            <a:r>
              <a:rPr lang="en-US" sz="4800" b="1" dirty="0">
                <a:latin typeface="Aptos Narrow" panose="020B0004020202020204" pitchFamily="34" charset="0"/>
                <a:ea typeface="Calibri" panose="020F0502020204030204" pitchFamily="34" charset="0"/>
                <a:cs typeface="Arial" panose="020B0604020202020204" pitchFamily="34" charset="0"/>
              </a:rPr>
              <a:t>Zoo</a:t>
            </a:r>
          </a:p>
          <a:p>
            <a:pPr marL="0" indent="0">
              <a:buSzPts val="1200"/>
              <a:buNone/>
            </a:pPr>
            <a:r>
              <a:rPr lang="en-US" sz="4800" b="1" dirty="0">
                <a:latin typeface="Aptos Narrow" panose="020B0004020202020204" pitchFamily="34" charset="0"/>
                <a:ea typeface="Calibri" panose="020F0502020204030204" pitchFamily="34" charset="0"/>
                <a:cs typeface="Arial" panose="020B0604020202020204" pitchFamily="34" charset="0"/>
              </a:rPr>
              <a:t>MSC </a:t>
            </a:r>
            <a:r>
              <a:rPr lang="en-US" sz="4800" dirty="0">
                <a:latin typeface="Aptos Narrow" panose="020B0004020202020204" pitchFamily="34" charset="0"/>
                <a:ea typeface="Calibri" panose="020F0502020204030204" pitchFamily="34" charset="0"/>
                <a:cs typeface="Arial" panose="020B0604020202020204" pitchFamily="34" charset="0"/>
              </a:rPr>
              <a:t>Bellmore, Breuer to approve re-elect of Harty, DeVillers to CZA,</a:t>
            </a:r>
          </a:p>
          <a:p>
            <a:pPr marL="0" indent="0">
              <a:buSzPts val="1200"/>
              <a:buNone/>
            </a:pPr>
            <a:r>
              <a:rPr lang="en-US" sz="4800" b="1" dirty="0">
                <a:latin typeface="Aptos Narrow" panose="020B0004020202020204" pitchFamily="34" charset="0"/>
                <a:ea typeface="Calibri" panose="020F0502020204030204" pitchFamily="34" charset="0"/>
                <a:cs typeface="Arial" panose="020B0604020202020204" pitchFamily="34" charset="0"/>
              </a:rPr>
              <a:t>MSC </a:t>
            </a:r>
            <a:r>
              <a:rPr lang="en-US" sz="4800" dirty="0">
                <a:latin typeface="Aptos Narrow" panose="020B0004020202020204" pitchFamily="34" charset="0"/>
                <a:ea typeface="Calibri" panose="020F0502020204030204" pitchFamily="34" charset="0"/>
                <a:cs typeface="Arial" panose="020B0604020202020204" pitchFamily="34" charset="0"/>
              </a:rPr>
              <a:t>Bullis, Tollefson to approve officers as follows: </a:t>
            </a:r>
          </a:p>
          <a:p>
            <a:pPr marL="0" indent="0">
              <a:buSzPts val="1200"/>
              <a:buNone/>
            </a:pPr>
            <a:r>
              <a:rPr lang="en-US" sz="4800" dirty="0">
                <a:latin typeface="Aptos Narrow" panose="020B0004020202020204" pitchFamily="34" charset="0"/>
                <a:ea typeface="Calibri" panose="020F0502020204030204" pitchFamily="34" charset="0"/>
                <a:cs typeface="Arial" panose="020B0604020202020204" pitchFamily="34" charset="0"/>
              </a:rPr>
              <a:t>President Harty</a:t>
            </a:r>
          </a:p>
          <a:p>
            <a:pPr marL="0" indent="0">
              <a:buSzPts val="1200"/>
              <a:buNone/>
            </a:pPr>
            <a:r>
              <a:rPr lang="en-US" sz="4800" dirty="0">
                <a:latin typeface="Aptos Narrow" panose="020B0004020202020204" pitchFamily="34" charset="0"/>
                <a:ea typeface="Calibri" panose="020F0502020204030204" pitchFamily="34" charset="0"/>
                <a:cs typeface="Arial" panose="020B0604020202020204" pitchFamily="34" charset="0"/>
              </a:rPr>
              <a:t>VP Bellmore</a:t>
            </a:r>
          </a:p>
          <a:p>
            <a:pPr marL="0" indent="0">
              <a:buSzPts val="1200"/>
              <a:buNone/>
            </a:pPr>
            <a:r>
              <a:rPr lang="en-US" sz="4800" dirty="0">
                <a:latin typeface="Aptos Narrow" panose="020B0004020202020204" pitchFamily="34" charset="0"/>
                <a:ea typeface="Calibri" panose="020F0502020204030204" pitchFamily="34" charset="0"/>
                <a:cs typeface="Arial" panose="020B0604020202020204" pitchFamily="34" charset="0"/>
              </a:rPr>
              <a:t>Treasurer DeVillers</a:t>
            </a:r>
          </a:p>
          <a:p>
            <a:pPr marL="0" indent="0">
              <a:buSzPts val="1200"/>
              <a:buNone/>
            </a:pPr>
            <a:r>
              <a:rPr lang="en-US" sz="4800" dirty="0">
                <a:latin typeface="Aptos Narrow" panose="020B0004020202020204" pitchFamily="34" charset="0"/>
                <a:ea typeface="Calibri" panose="020F0502020204030204" pitchFamily="34" charset="0"/>
                <a:cs typeface="Arial" panose="020B0604020202020204" pitchFamily="34" charset="0"/>
              </a:rPr>
              <a:t>Secretary Diekman.</a:t>
            </a:r>
          </a:p>
          <a:p>
            <a:pPr marL="0" indent="0">
              <a:buSzPts val="1200"/>
              <a:buNone/>
            </a:pPr>
            <a:endParaRPr lang="en-US" sz="4800" b="1" u="sng" dirty="0">
              <a:latin typeface="Aptos Narrow" panose="020B0004020202020204" pitchFamily="34" charset="0"/>
              <a:ea typeface="Calibri" panose="020F0502020204030204" pitchFamily="34" charset="0"/>
              <a:cs typeface="Arial" panose="020B0604020202020204" pitchFamily="34" charset="0"/>
            </a:endParaRPr>
          </a:p>
          <a:p>
            <a:pPr marL="0" indent="0">
              <a:buSzPts val="1200"/>
              <a:buNone/>
            </a:pPr>
            <a:endParaRPr lang="en-US" sz="4800" b="1" u="sng" dirty="0">
              <a:latin typeface="Arial" panose="020B0604020202020204" pitchFamily="34" charset="0"/>
              <a:ea typeface="Calibri" panose="020F0502020204030204" pitchFamily="34" charset="0"/>
              <a:cs typeface="Arial" panose="020B0604020202020204" pitchFamily="34" charset="0"/>
            </a:endParaRPr>
          </a:p>
          <a:p>
            <a:pPr marL="0" indent="0">
              <a:buSzPts val="1200"/>
              <a:buNone/>
            </a:pPr>
            <a:endParaRPr lang="en-US" sz="4800" b="1" u="sng" dirty="0">
              <a:latin typeface="Arial" panose="020B0604020202020204" pitchFamily="34" charset="0"/>
              <a:ea typeface="Calibri" panose="020F0502020204030204" pitchFamily="34" charset="0"/>
              <a:cs typeface="Arial" panose="020B0604020202020204" pitchFamily="34" charset="0"/>
            </a:endParaRPr>
          </a:p>
          <a:p>
            <a:pPr marL="0" lvl="0" indent="0" algn="l" rtl="0">
              <a:lnSpc>
                <a:spcPct val="90000"/>
              </a:lnSpc>
              <a:spcBef>
                <a:spcPts val="563"/>
              </a:spcBef>
              <a:spcAft>
                <a:spcPts val="0"/>
              </a:spcAft>
              <a:buClr>
                <a:schemeClr val="dk1"/>
              </a:buClr>
              <a:buSzPts val="1200"/>
              <a:buNone/>
            </a:pPr>
            <a:endParaRPr lang="en-US" sz="4800" b="1" u="sng" dirty="0">
              <a:latin typeface="Arial" panose="020B0604020202020204" pitchFamily="34" charset="0"/>
              <a:cs typeface="Arial" panose="020B0604020202020204" pitchFamily="34" charset="0"/>
            </a:endParaRPr>
          </a:p>
          <a:p>
            <a:pPr marL="0" indent="0">
              <a:buSzPts val="1200"/>
              <a:buNone/>
            </a:pPr>
            <a:endParaRPr lang="en-US" sz="4800" dirty="0">
              <a:latin typeface="+mj-lt"/>
              <a:ea typeface="Calibri" panose="020F0502020204030204" pitchFamily="34" charset="0"/>
              <a:cs typeface="Calibri" panose="020F0502020204030204" pitchFamily="34" charset="0"/>
            </a:endParaRPr>
          </a:p>
          <a:p>
            <a:pPr marL="0" indent="0">
              <a:buSzPts val="1200"/>
              <a:buNone/>
            </a:pPr>
            <a:endParaRPr lang="en-US" sz="5025" dirty="0">
              <a:latin typeface="+mj-lt"/>
              <a:ea typeface="Calibri" panose="020F0502020204030204" pitchFamily="34" charset="0"/>
              <a:cs typeface="Calibri" panose="020F0502020204030204" pitchFamily="34" charset="0"/>
            </a:endParaRPr>
          </a:p>
          <a:p>
            <a:pPr marL="0" indent="0">
              <a:buSzPts val="1200"/>
              <a:buNone/>
            </a:pPr>
            <a:endParaRPr lang="en-US" sz="4400" b="1" dirty="0">
              <a:latin typeface="+mj-lt"/>
              <a:ea typeface="Calibri" panose="020F0502020204030204" pitchFamily="34" charset="0"/>
              <a:cs typeface="Arial" panose="020B0604020202020204" pitchFamily="34" charset="0"/>
            </a:endParaRPr>
          </a:p>
          <a:p>
            <a:pPr marL="0" indent="0">
              <a:buSzPts val="1200"/>
              <a:buNone/>
            </a:pPr>
            <a:endParaRPr lang="en-US" sz="5025" b="1" dirty="0">
              <a:latin typeface="Calibri" panose="020F0502020204030204" pitchFamily="34" charset="0"/>
              <a:ea typeface="Calibri" panose="020F0502020204030204" pitchFamily="34" charset="0"/>
              <a:cs typeface="Calibri" panose="020F0502020204030204" pitchFamily="34" charset="0"/>
            </a:endParaRPr>
          </a:p>
          <a:p>
            <a:pPr marL="457200" lvl="1" indent="0">
              <a:spcBef>
                <a:spcPts val="563"/>
              </a:spcBef>
              <a:buSzPts val="1200"/>
              <a:buNone/>
            </a:pPr>
            <a:endParaRPr lang="en-US" sz="4800" b="1" dirty="0">
              <a:latin typeface="Arial" panose="020B0604020202020204" pitchFamily="34" charset="0"/>
              <a:cs typeface="Arial" panose="020B0604020202020204" pitchFamily="34" charset="0"/>
            </a:endParaRPr>
          </a:p>
          <a:p>
            <a:pPr marL="457200" lvl="1" indent="0">
              <a:spcBef>
                <a:spcPts val="563"/>
              </a:spcBef>
              <a:buSzPts val="1200"/>
              <a:buNone/>
            </a:pPr>
            <a:endParaRPr lang="en-US" sz="4800" dirty="0">
              <a:latin typeface="Arial" panose="020B0604020202020204" pitchFamily="34" charset="0"/>
              <a:cs typeface="Arial" panose="020B0604020202020204" pitchFamily="34" charset="0"/>
            </a:endParaRPr>
          </a:p>
          <a:p>
            <a:pPr marL="628650" lvl="1" indent="-171450">
              <a:spcBef>
                <a:spcPts val="563"/>
              </a:spcBef>
              <a:buSzPts val="1200"/>
              <a:buFont typeface="Arial" panose="020B0604020202020204" pitchFamily="34" charset="0"/>
              <a:buChar char="•"/>
            </a:pPr>
            <a:endParaRPr lang="en-US" sz="4800" dirty="0">
              <a:latin typeface="Arial" panose="020B0604020202020204" pitchFamily="34" charset="0"/>
              <a:cs typeface="Arial" panose="020B0604020202020204" pitchFamily="34" charset="0"/>
            </a:endParaRPr>
          </a:p>
          <a:p>
            <a:pPr marL="628650" lvl="1" indent="-171450">
              <a:spcBef>
                <a:spcPts val="563"/>
              </a:spcBef>
              <a:buSzPts val="1200"/>
              <a:buFont typeface="Arial" panose="020B0604020202020204" pitchFamily="34" charset="0"/>
              <a:buChar char="•"/>
            </a:pPr>
            <a:endParaRPr lang="en-US" sz="4800" dirty="0">
              <a:latin typeface="Arial" panose="020B0604020202020204" pitchFamily="34" charset="0"/>
              <a:cs typeface="Arial" panose="020B0604020202020204" pitchFamily="34" charset="0"/>
            </a:endParaRPr>
          </a:p>
          <a:p>
            <a:pPr marL="628650" lvl="1" indent="-171450">
              <a:spcBef>
                <a:spcPts val="563"/>
              </a:spcBef>
              <a:buSzPts val="1200"/>
              <a:buFont typeface="Arial" panose="020B0604020202020204" pitchFamily="34" charset="0"/>
              <a:buChar char="•"/>
            </a:pPr>
            <a:endParaRPr lang="en-US" sz="4800" dirty="0">
              <a:latin typeface="Arial" panose="020B0604020202020204" pitchFamily="34" charset="0"/>
              <a:cs typeface="Arial" panose="020B0604020202020204" pitchFamily="34" charset="0"/>
            </a:endParaRPr>
          </a:p>
          <a:p>
            <a:pPr marL="0" lvl="0" indent="0" algn="l" rtl="0">
              <a:lnSpc>
                <a:spcPct val="100000"/>
              </a:lnSpc>
              <a:spcBef>
                <a:spcPts val="563"/>
              </a:spcBef>
              <a:spcAft>
                <a:spcPts val="0"/>
              </a:spcAft>
              <a:buClr>
                <a:schemeClr val="dk1"/>
              </a:buClr>
              <a:buSzPts val="1200"/>
              <a:buNone/>
            </a:pPr>
            <a:r>
              <a:rPr lang="en-US" sz="4400" b="1" dirty="0"/>
              <a:t> </a:t>
            </a:r>
          </a:p>
          <a:p>
            <a:pPr marL="0" lvl="0" indent="0" algn="l" rtl="0">
              <a:lnSpc>
                <a:spcPct val="100000"/>
              </a:lnSpc>
              <a:spcBef>
                <a:spcPts val="563"/>
              </a:spcBef>
              <a:spcAft>
                <a:spcPts val="0"/>
              </a:spcAft>
              <a:buClr>
                <a:schemeClr val="dk1"/>
              </a:buClr>
              <a:buSzPts val="1200"/>
              <a:buNone/>
            </a:pPr>
            <a:endParaRPr lang="en-US" sz="4400" b="1" dirty="0"/>
          </a:p>
          <a:p>
            <a:pPr marL="0" lvl="0" indent="0" algn="l" rtl="0">
              <a:lnSpc>
                <a:spcPct val="100000"/>
              </a:lnSpc>
              <a:spcBef>
                <a:spcPts val="563"/>
              </a:spcBef>
              <a:spcAft>
                <a:spcPts val="0"/>
              </a:spcAft>
              <a:buClr>
                <a:schemeClr val="dk1"/>
              </a:buClr>
              <a:buSzPts val="1200"/>
              <a:buNone/>
            </a:pPr>
            <a:r>
              <a:rPr lang="en-US" sz="4400" b="1" dirty="0"/>
              <a:t>   </a:t>
            </a:r>
          </a:p>
          <a:p>
            <a:pPr marL="0" indent="0">
              <a:lnSpc>
                <a:spcPct val="100000"/>
              </a:lnSpc>
              <a:buSzPts val="1200"/>
              <a:buNone/>
            </a:pPr>
            <a:endParaRPr lang="en-US" sz="4400" dirty="0"/>
          </a:p>
          <a:p>
            <a:pPr marL="0" indent="0">
              <a:lnSpc>
                <a:spcPct val="100000"/>
              </a:lnSpc>
              <a:buSzPts val="1200"/>
              <a:buNone/>
            </a:pPr>
            <a:endParaRPr lang="en-US" sz="4400" dirty="0"/>
          </a:p>
          <a:p>
            <a:pPr marL="0" lvl="0" indent="0" algn="l" rtl="0">
              <a:lnSpc>
                <a:spcPct val="100000"/>
              </a:lnSpc>
              <a:spcBef>
                <a:spcPts val="563"/>
              </a:spcBef>
              <a:spcAft>
                <a:spcPts val="0"/>
              </a:spcAft>
              <a:buClr>
                <a:schemeClr val="dk1"/>
              </a:buClr>
              <a:buSzPts val="1200"/>
              <a:buNone/>
            </a:pPr>
            <a:endParaRPr lang="en-US" sz="4400" b="1" dirty="0"/>
          </a:p>
          <a:p>
            <a:pPr marL="0" lvl="0" indent="0" algn="l" rtl="0">
              <a:lnSpc>
                <a:spcPct val="100000"/>
              </a:lnSpc>
              <a:spcBef>
                <a:spcPts val="563"/>
              </a:spcBef>
              <a:spcAft>
                <a:spcPts val="0"/>
              </a:spcAft>
              <a:buClr>
                <a:schemeClr val="dk1"/>
              </a:buClr>
              <a:buSzPts val="1200"/>
              <a:buNone/>
            </a:pPr>
            <a:endParaRPr lang="en-US" sz="4400" b="1" dirty="0"/>
          </a:p>
          <a:p>
            <a:pPr marL="0" lvl="0" indent="0" algn="l" rtl="0">
              <a:lnSpc>
                <a:spcPct val="100000"/>
              </a:lnSpc>
              <a:spcBef>
                <a:spcPts val="563"/>
              </a:spcBef>
              <a:spcAft>
                <a:spcPts val="0"/>
              </a:spcAft>
              <a:buClr>
                <a:schemeClr val="dk1"/>
              </a:buClr>
              <a:buSzPts val="1200"/>
              <a:buNone/>
            </a:pPr>
            <a:endParaRPr lang="en-US" sz="4400" b="1" dirty="0"/>
          </a:p>
          <a:p>
            <a:pPr marL="0" lvl="0" indent="0" algn="l" rtl="0">
              <a:lnSpc>
                <a:spcPct val="100000"/>
              </a:lnSpc>
              <a:spcBef>
                <a:spcPts val="563"/>
              </a:spcBef>
              <a:spcAft>
                <a:spcPts val="0"/>
              </a:spcAft>
              <a:buClr>
                <a:schemeClr val="dk1"/>
              </a:buClr>
              <a:buSzPts val="1200"/>
              <a:buNone/>
            </a:pPr>
            <a:endParaRPr lang="en-US" sz="4400" b="1" dirty="0"/>
          </a:p>
          <a:p>
            <a:pPr marL="0" lvl="0" indent="0" algn="l" rtl="0">
              <a:lnSpc>
                <a:spcPct val="100000"/>
              </a:lnSpc>
              <a:spcBef>
                <a:spcPts val="563"/>
              </a:spcBef>
              <a:spcAft>
                <a:spcPts val="0"/>
              </a:spcAft>
              <a:buClr>
                <a:schemeClr val="dk1"/>
              </a:buClr>
              <a:buSzPts val="1200"/>
              <a:buNone/>
            </a:pPr>
            <a:endParaRPr lang="en-US" sz="4400" dirty="0"/>
          </a:p>
          <a:p>
            <a:pPr marL="0" lvl="0" indent="0" algn="l" rtl="0">
              <a:lnSpc>
                <a:spcPct val="100000"/>
              </a:lnSpc>
              <a:spcBef>
                <a:spcPts val="563"/>
              </a:spcBef>
              <a:spcAft>
                <a:spcPts val="0"/>
              </a:spcAft>
              <a:buClr>
                <a:schemeClr val="dk1"/>
              </a:buClr>
              <a:buSzPts val="1200"/>
              <a:buNone/>
            </a:pPr>
            <a:endParaRPr lang="en-US" sz="4400" dirty="0"/>
          </a:p>
          <a:p>
            <a:pPr marL="0" lvl="0" indent="0" algn="l" rtl="0">
              <a:lnSpc>
                <a:spcPct val="100000"/>
              </a:lnSpc>
              <a:spcBef>
                <a:spcPts val="563"/>
              </a:spcBef>
              <a:spcAft>
                <a:spcPts val="0"/>
              </a:spcAft>
              <a:buClr>
                <a:schemeClr val="dk1"/>
              </a:buClr>
              <a:buSzPts val="1200"/>
              <a:buNone/>
            </a:pPr>
            <a:endParaRPr lang="en-US" sz="4400" dirty="0"/>
          </a:p>
          <a:p>
            <a:pPr marL="0" lvl="0" indent="0" algn="l" rtl="0">
              <a:lnSpc>
                <a:spcPct val="100000"/>
              </a:lnSpc>
              <a:spcBef>
                <a:spcPts val="563"/>
              </a:spcBef>
              <a:spcAft>
                <a:spcPts val="0"/>
              </a:spcAft>
              <a:buClr>
                <a:schemeClr val="dk1"/>
              </a:buClr>
              <a:buSzPts val="1200"/>
              <a:buNone/>
            </a:pPr>
            <a:endParaRPr lang="en-US" sz="4400" dirty="0"/>
          </a:p>
          <a:p>
            <a:pPr marL="0" lvl="0" indent="0" algn="l" rtl="0">
              <a:lnSpc>
                <a:spcPct val="100000"/>
              </a:lnSpc>
              <a:spcBef>
                <a:spcPts val="563"/>
              </a:spcBef>
              <a:spcAft>
                <a:spcPts val="0"/>
              </a:spcAft>
              <a:buClr>
                <a:schemeClr val="dk1"/>
              </a:buClr>
              <a:buSzPts val="1200"/>
              <a:buNone/>
            </a:pPr>
            <a:endParaRPr lang="en-US" sz="4400" dirty="0"/>
          </a:p>
          <a:p>
            <a:pPr marL="0" lvl="0" indent="0" algn="l" rtl="0">
              <a:lnSpc>
                <a:spcPct val="100000"/>
              </a:lnSpc>
              <a:spcBef>
                <a:spcPts val="563"/>
              </a:spcBef>
              <a:spcAft>
                <a:spcPts val="0"/>
              </a:spcAft>
              <a:buClr>
                <a:schemeClr val="dk1"/>
              </a:buClr>
              <a:buSzPts val="1200"/>
              <a:buNone/>
            </a:pPr>
            <a:endParaRPr lang="en-US" sz="4400" dirty="0"/>
          </a:p>
          <a:p>
            <a:pPr marL="0" lvl="0" indent="0" algn="l" rtl="0">
              <a:lnSpc>
                <a:spcPct val="100000"/>
              </a:lnSpc>
              <a:spcBef>
                <a:spcPts val="563"/>
              </a:spcBef>
              <a:spcAft>
                <a:spcPts val="0"/>
              </a:spcAft>
              <a:buClr>
                <a:schemeClr val="dk1"/>
              </a:buClr>
              <a:buSzPts val="1200"/>
              <a:buNone/>
            </a:pPr>
            <a:r>
              <a:rPr lang="en-US" sz="4400" b="1" dirty="0"/>
              <a:t>  </a:t>
            </a:r>
          </a:p>
          <a:p>
            <a:pPr marL="0" lvl="0" indent="0" algn="l" rtl="0">
              <a:lnSpc>
                <a:spcPct val="100000"/>
              </a:lnSpc>
              <a:spcBef>
                <a:spcPts val="563"/>
              </a:spcBef>
              <a:spcAft>
                <a:spcPts val="0"/>
              </a:spcAft>
              <a:buClr>
                <a:schemeClr val="dk1"/>
              </a:buClr>
              <a:buSzPts val="1200"/>
              <a:buNone/>
            </a:pPr>
            <a:endParaRPr lang="en-US" sz="4400" dirty="0"/>
          </a:p>
          <a:p>
            <a:pPr marL="0" lvl="0" indent="0" algn="l" rtl="0">
              <a:lnSpc>
                <a:spcPct val="100000"/>
              </a:lnSpc>
              <a:spcBef>
                <a:spcPts val="563"/>
              </a:spcBef>
              <a:spcAft>
                <a:spcPts val="0"/>
              </a:spcAft>
              <a:buClr>
                <a:schemeClr val="dk1"/>
              </a:buClr>
              <a:buSzPts val="1200"/>
              <a:buNone/>
            </a:pPr>
            <a:endParaRPr lang="en-US" sz="4400" dirty="0"/>
          </a:p>
          <a:p>
            <a:pPr marL="0" lvl="0" indent="0" algn="l" rtl="0">
              <a:lnSpc>
                <a:spcPct val="100000"/>
              </a:lnSpc>
              <a:spcBef>
                <a:spcPts val="563"/>
              </a:spcBef>
              <a:spcAft>
                <a:spcPts val="0"/>
              </a:spcAft>
              <a:buClr>
                <a:schemeClr val="dk1"/>
              </a:buClr>
              <a:buSzPts val="1200"/>
              <a:buNone/>
            </a:pPr>
            <a:endParaRPr lang="en-US" sz="4400" dirty="0"/>
          </a:p>
          <a:p>
            <a:pPr marL="0" lvl="0" indent="0" algn="l" rtl="0">
              <a:lnSpc>
                <a:spcPct val="100000"/>
              </a:lnSpc>
              <a:spcBef>
                <a:spcPts val="563"/>
              </a:spcBef>
              <a:spcAft>
                <a:spcPts val="0"/>
              </a:spcAft>
              <a:buClr>
                <a:schemeClr val="dk1"/>
              </a:buClr>
              <a:buSzPts val="1200"/>
              <a:buNone/>
            </a:pPr>
            <a:endParaRPr lang="en-US" sz="4400" dirty="0"/>
          </a:p>
          <a:p>
            <a:pPr marL="0" lvl="0" indent="0" algn="l" rtl="0">
              <a:lnSpc>
                <a:spcPct val="100000"/>
              </a:lnSpc>
              <a:spcBef>
                <a:spcPts val="563"/>
              </a:spcBef>
              <a:spcAft>
                <a:spcPts val="0"/>
              </a:spcAft>
              <a:buClr>
                <a:schemeClr val="dk1"/>
              </a:buClr>
              <a:buSzPts val="1200"/>
              <a:buNone/>
            </a:pPr>
            <a:endParaRPr lang="en-US" sz="4400" dirty="0"/>
          </a:p>
          <a:p>
            <a:pPr marL="0" lvl="0" indent="0" algn="l" rtl="0">
              <a:lnSpc>
                <a:spcPct val="100000"/>
              </a:lnSpc>
              <a:spcBef>
                <a:spcPts val="563"/>
              </a:spcBef>
              <a:spcAft>
                <a:spcPts val="0"/>
              </a:spcAft>
              <a:buClr>
                <a:schemeClr val="dk1"/>
              </a:buClr>
              <a:buSzPts val="1200"/>
              <a:buNone/>
            </a:pPr>
            <a:endParaRPr lang="en-US" sz="4400" dirty="0"/>
          </a:p>
          <a:p>
            <a:pPr marL="0" lvl="0" indent="0" algn="l" rtl="0">
              <a:lnSpc>
                <a:spcPct val="100000"/>
              </a:lnSpc>
              <a:spcBef>
                <a:spcPts val="563"/>
              </a:spcBef>
              <a:spcAft>
                <a:spcPts val="0"/>
              </a:spcAft>
              <a:buClr>
                <a:schemeClr val="dk1"/>
              </a:buClr>
              <a:buSzPts val="1200"/>
              <a:buNone/>
            </a:pPr>
            <a:endParaRPr lang="en-US" sz="4400" dirty="0"/>
          </a:p>
          <a:p>
            <a:pPr marL="0" lvl="0" indent="0" algn="l" rtl="0">
              <a:lnSpc>
                <a:spcPct val="100000"/>
              </a:lnSpc>
              <a:spcBef>
                <a:spcPts val="563"/>
              </a:spcBef>
              <a:spcAft>
                <a:spcPts val="0"/>
              </a:spcAft>
              <a:buClr>
                <a:schemeClr val="dk1"/>
              </a:buClr>
              <a:buSzPts val="1200"/>
              <a:buNone/>
            </a:pPr>
            <a:endParaRPr lang="en-US" sz="4400" dirty="0"/>
          </a:p>
          <a:p>
            <a:pPr marL="0" lvl="0" indent="0" algn="l" rtl="0">
              <a:lnSpc>
                <a:spcPct val="100000"/>
              </a:lnSpc>
              <a:spcBef>
                <a:spcPts val="563"/>
              </a:spcBef>
              <a:spcAft>
                <a:spcPts val="0"/>
              </a:spcAft>
              <a:buClr>
                <a:schemeClr val="dk1"/>
              </a:buClr>
              <a:buSzPts val="1200"/>
              <a:buNone/>
            </a:pPr>
            <a:endParaRPr lang="en-US" sz="4400" dirty="0"/>
          </a:p>
          <a:p>
            <a:pPr marL="0" lvl="0" indent="0" algn="l" rtl="0">
              <a:lnSpc>
                <a:spcPct val="100000"/>
              </a:lnSpc>
              <a:spcBef>
                <a:spcPts val="563"/>
              </a:spcBef>
              <a:spcAft>
                <a:spcPts val="0"/>
              </a:spcAft>
              <a:buClr>
                <a:schemeClr val="dk1"/>
              </a:buClr>
              <a:buSzPts val="1200"/>
              <a:buNone/>
            </a:pPr>
            <a:endParaRPr lang="en-US" sz="4400" b="1" dirty="0"/>
          </a:p>
          <a:p>
            <a:pPr marL="0" lvl="0" indent="0" algn="l" rtl="0">
              <a:lnSpc>
                <a:spcPct val="100000"/>
              </a:lnSpc>
              <a:spcBef>
                <a:spcPts val="563"/>
              </a:spcBef>
              <a:spcAft>
                <a:spcPts val="0"/>
              </a:spcAft>
              <a:buClr>
                <a:schemeClr val="dk1"/>
              </a:buClr>
              <a:buSzPts val="1200"/>
              <a:buNone/>
            </a:pPr>
            <a:endParaRPr lang="en-US" sz="4400" b="1" dirty="0"/>
          </a:p>
          <a:p>
            <a:pPr marL="0" lvl="0" indent="0" algn="l" rtl="0">
              <a:lnSpc>
                <a:spcPct val="100000"/>
              </a:lnSpc>
              <a:spcBef>
                <a:spcPts val="563"/>
              </a:spcBef>
              <a:spcAft>
                <a:spcPts val="0"/>
              </a:spcAft>
              <a:buClr>
                <a:schemeClr val="dk1"/>
              </a:buClr>
              <a:buSzPts val="1200"/>
              <a:buNone/>
            </a:pPr>
            <a:endParaRPr lang="en-US" sz="4400" b="1" dirty="0"/>
          </a:p>
          <a:p>
            <a:pPr marL="0" lvl="0" indent="0" algn="l" rtl="0">
              <a:lnSpc>
                <a:spcPct val="120000"/>
              </a:lnSpc>
              <a:spcBef>
                <a:spcPts val="563"/>
              </a:spcBef>
              <a:spcAft>
                <a:spcPts val="0"/>
              </a:spcAft>
              <a:buClr>
                <a:schemeClr val="dk1"/>
              </a:buClr>
              <a:buSzPts val="1200"/>
              <a:buNone/>
            </a:pPr>
            <a:endParaRPr lang="en-US" sz="4400" dirty="0"/>
          </a:p>
          <a:p>
            <a:pPr marL="0" lvl="0" indent="0" algn="l" rtl="0">
              <a:lnSpc>
                <a:spcPct val="100000"/>
              </a:lnSpc>
              <a:spcBef>
                <a:spcPts val="563"/>
              </a:spcBef>
              <a:spcAft>
                <a:spcPts val="0"/>
              </a:spcAft>
              <a:buClr>
                <a:schemeClr val="dk1"/>
              </a:buClr>
              <a:buSzPts val="1200"/>
              <a:buNone/>
            </a:pPr>
            <a:r>
              <a:rPr lang="en-US" sz="4400" dirty="0"/>
              <a:t>  </a:t>
            </a:r>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100000"/>
              </a:lnSpc>
              <a:spcBef>
                <a:spcPts val="563"/>
              </a:spcBef>
              <a:spcAft>
                <a:spcPts val="0"/>
              </a:spcAft>
              <a:buClr>
                <a:schemeClr val="dk1"/>
              </a:buClr>
              <a:buSzPts val="1200"/>
              <a:buNone/>
            </a:pPr>
            <a:endParaRPr lang="en-US" sz="4800" dirty="0"/>
          </a:p>
          <a:p>
            <a:pPr marL="0" lvl="0" indent="0" algn="l" rtl="0">
              <a:lnSpc>
                <a:spcPct val="90000"/>
              </a:lnSpc>
              <a:spcBef>
                <a:spcPts val="563"/>
              </a:spcBef>
              <a:spcAft>
                <a:spcPts val="0"/>
              </a:spcAft>
              <a:buClr>
                <a:schemeClr val="dk1"/>
              </a:buClr>
              <a:buSzPts val="1200"/>
              <a:buNone/>
            </a:pPr>
            <a:endParaRPr lang="en-US" sz="4800" dirty="0"/>
          </a:p>
          <a:p>
            <a:pPr marL="0" lvl="0" indent="0" algn="l" rtl="0">
              <a:lnSpc>
                <a:spcPct val="90000"/>
              </a:lnSpc>
              <a:spcBef>
                <a:spcPts val="563"/>
              </a:spcBef>
              <a:spcAft>
                <a:spcPts val="0"/>
              </a:spcAft>
              <a:buClr>
                <a:schemeClr val="dk1"/>
              </a:buClr>
              <a:buSzPts val="1200"/>
              <a:buNone/>
            </a:pPr>
            <a:endParaRPr sz="4800" dirty="0"/>
          </a:p>
          <a:p>
            <a:pPr marL="0" lvl="0" indent="0" algn="l" rtl="0">
              <a:lnSpc>
                <a:spcPct val="90000"/>
              </a:lnSpc>
              <a:spcBef>
                <a:spcPts val="563"/>
              </a:spcBef>
              <a:spcAft>
                <a:spcPts val="0"/>
              </a:spcAft>
              <a:buClr>
                <a:schemeClr val="dk1"/>
              </a:buClr>
              <a:buSzPts val="1200"/>
              <a:buNone/>
            </a:pPr>
            <a:r>
              <a:rPr lang="en-US" sz="4800" dirty="0"/>
              <a:t>. </a:t>
            </a:r>
          </a:p>
          <a:p>
            <a:pPr marL="0" lvl="0" indent="0" algn="l" rtl="0">
              <a:lnSpc>
                <a:spcPct val="90000"/>
              </a:lnSpc>
              <a:spcBef>
                <a:spcPts val="563"/>
              </a:spcBef>
              <a:spcAft>
                <a:spcPts val="0"/>
              </a:spcAft>
              <a:buClr>
                <a:schemeClr val="dk1"/>
              </a:buClr>
              <a:buSzPts val="1200"/>
              <a:buNone/>
            </a:pPr>
            <a:r>
              <a:rPr lang="en-US" sz="4800" dirty="0"/>
              <a:t> </a:t>
            </a:r>
            <a:endParaRPr sz="4800" dirty="0"/>
          </a:p>
          <a:p>
            <a:pPr marL="0" lvl="0" indent="0" algn="l" rtl="0">
              <a:lnSpc>
                <a:spcPct val="90000"/>
              </a:lnSpc>
              <a:spcBef>
                <a:spcPts val="563"/>
              </a:spcBef>
              <a:spcAft>
                <a:spcPts val="0"/>
              </a:spcAft>
              <a:buClr>
                <a:schemeClr val="dk1"/>
              </a:buClr>
              <a:buSzPts val="1200"/>
              <a:buNone/>
            </a:pPr>
            <a:r>
              <a:rPr lang="en-US" dirty="0"/>
              <a:t>NovemberFebruary</a:t>
            </a:r>
            <a:endParaRPr dirty="0"/>
          </a:p>
        </p:txBody>
      </p:sp>
      <p:sp>
        <p:nvSpPr>
          <p:cNvPr id="187" name="Google Shape;187;p4"/>
          <p:cNvSpPr txBox="1">
            <a:spLocks noGrp="1"/>
          </p:cNvSpPr>
          <p:nvPr>
            <p:ph type="sldNum" idx="12"/>
          </p:nvPr>
        </p:nvSpPr>
        <p:spPr>
          <a:xfrm>
            <a:off x="4843463" y="8475134"/>
            <a:ext cx="1543050" cy="486833"/>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a:t>
            </a:fld>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5"/>
          <p:cNvSpPr txBox="1">
            <a:spLocks noGrp="1"/>
          </p:cNvSpPr>
          <p:nvPr>
            <p:ph type="title"/>
          </p:nvPr>
        </p:nvSpPr>
        <p:spPr>
          <a:xfrm>
            <a:off x="471487" y="170456"/>
            <a:ext cx="5915025" cy="42121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96969"/>
              <a:buFont typeface="Calibri"/>
              <a:buNone/>
            </a:pPr>
            <a:r>
              <a:rPr lang="en-US" dirty="0"/>
              <a:t>Wahpeton Park Board </a:t>
            </a:r>
            <a:endParaRPr dirty="0"/>
          </a:p>
        </p:txBody>
      </p:sp>
      <p:sp>
        <p:nvSpPr>
          <p:cNvPr id="193" name="Google Shape;193;p5"/>
          <p:cNvSpPr txBox="1">
            <a:spLocks noGrp="1"/>
          </p:cNvSpPr>
          <p:nvPr>
            <p:ph type="body" idx="1"/>
          </p:nvPr>
        </p:nvSpPr>
        <p:spPr>
          <a:xfrm>
            <a:off x="304799" y="522844"/>
            <a:ext cx="6553201" cy="8552329"/>
          </a:xfrm>
          <a:prstGeom prst="rect">
            <a:avLst/>
          </a:prstGeom>
          <a:noFill/>
          <a:ln>
            <a:noFill/>
          </a:ln>
        </p:spPr>
        <p:txBody>
          <a:bodyPr spcFirstLastPara="1" wrap="square" lIns="91425" tIns="45700" rIns="91425" bIns="45700" anchor="t" anchorCtr="0">
            <a:normAutofit/>
          </a:bodyPr>
          <a:lstStyle/>
          <a:p>
            <a:pPr marL="0" indent="0">
              <a:buSzPts val="1200"/>
              <a:buNone/>
            </a:pPr>
            <a:r>
              <a:rPr lang="en-US" sz="1200" b="1" u="sng" dirty="0">
                <a:latin typeface="Arial" panose="020B0604020202020204" pitchFamily="34" charset="0"/>
                <a:cs typeface="Arial" panose="020B0604020202020204" pitchFamily="34" charset="0"/>
              </a:rPr>
              <a:t>Reports from Commissioners and Committees:</a:t>
            </a:r>
          </a:p>
          <a:p>
            <a:pPr marL="0" lvl="0" indent="0">
              <a:buSzPts val="1200"/>
              <a:buNone/>
            </a:pPr>
            <a:r>
              <a:rPr lang="en-US" sz="1200" b="1" dirty="0">
                <a:latin typeface="Arial" panose="020B0604020202020204" pitchFamily="34" charset="0"/>
                <a:ea typeface="Calibri" panose="020F0502020204030204" pitchFamily="34" charset="0"/>
                <a:cs typeface="Arial" panose="020B0604020202020204" pitchFamily="34" charset="0"/>
              </a:rPr>
              <a:t>Maintenance / Planning Committee:  </a:t>
            </a:r>
          </a:p>
          <a:p>
            <a:pPr marL="0" lvl="0" indent="0">
              <a:buSzPts val="1200"/>
              <a:buNone/>
            </a:pPr>
            <a:r>
              <a:rPr lang="en-US" sz="1400" b="1" dirty="0">
                <a:latin typeface="Arial" panose="020B0604020202020204" pitchFamily="34" charset="0"/>
                <a:ea typeface="Calibri" panose="020F0502020204030204" pitchFamily="34" charset="0"/>
                <a:cs typeface="Arial" panose="020B0604020202020204" pitchFamily="34" charset="0"/>
              </a:rPr>
              <a:t>	</a:t>
            </a:r>
            <a:r>
              <a:rPr lang="en-US" sz="1200" b="1" dirty="0">
                <a:latin typeface="Arial" panose="020B0604020202020204" pitchFamily="34" charset="0"/>
                <a:ea typeface="Calibri" panose="020F0502020204030204" pitchFamily="34" charset="0"/>
                <a:cs typeface="Arial" panose="020B0604020202020204" pitchFamily="34" charset="0"/>
              </a:rPr>
              <a:t>Planning:   </a:t>
            </a:r>
            <a:r>
              <a:rPr lang="en-US" sz="1200" dirty="0">
                <a:latin typeface="Arial" panose="020B0604020202020204" pitchFamily="34" charset="0"/>
                <a:ea typeface="Calibri" panose="020F0502020204030204" pitchFamily="34" charset="0"/>
                <a:cs typeface="Arial" panose="020B0604020202020204" pitchFamily="34" charset="0"/>
              </a:rPr>
              <a:t>Wellness Center update.</a:t>
            </a:r>
          </a:p>
          <a:p>
            <a:pPr marL="0" lvl="0" indent="0">
              <a:buSzPts val="1200"/>
              <a:buNone/>
            </a:pPr>
            <a:r>
              <a:rPr lang="en-US" sz="1400" b="1" dirty="0">
                <a:latin typeface="Arial" panose="020B0604020202020204" pitchFamily="34" charset="0"/>
                <a:ea typeface="Calibri" panose="020F0502020204030204" pitchFamily="34" charset="0"/>
                <a:cs typeface="Arial" panose="020B0604020202020204" pitchFamily="34" charset="0"/>
              </a:rPr>
              <a:t>	</a:t>
            </a:r>
            <a:r>
              <a:rPr lang="en-US" sz="1200" b="1" dirty="0">
                <a:latin typeface="Arial" panose="020B0604020202020204" pitchFamily="34" charset="0"/>
                <a:ea typeface="Calibri" panose="020F0502020204030204" pitchFamily="34" charset="0"/>
                <a:cs typeface="Arial" panose="020B0604020202020204" pitchFamily="34" charset="0"/>
              </a:rPr>
              <a:t>Buildings   </a:t>
            </a:r>
            <a:r>
              <a:rPr lang="en-US" sz="1200" dirty="0">
                <a:latin typeface="Arial" panose="020B0604020202020204" pitchFamily="34" charset="0"/>
                <a:ea typeface="Calibri" panose="020F0502020204030204" pitchFamily="34" charset="0"/>
                <a:cs typeface="Arial" panose="020B0604020202020204" pitchFamily="34" charset="0"/>
              </a:rPr>
              <a:t>Hughes Shelter furnace was replaced</a:t>
            </a:r>
          </a:p>
          <a:p>
            <a:pPr marL="0" indent="0">
              <a:buSzPts val="1200"/>
              <a:buNone/>
            </a:pPr>
            <a:r>
              <a:rPr lang="en-US" sz="1200" dirty="0">
                <a:latin typeface="Arial" panose="020B0604020202020204" pitchFamily="34" charset="0"/>
                <a:ea typeface="Calibri" panose="020F0502020204030204" pitchFamily="34" charset="0"/>
                <a:cs typeface="Arial" panose="020B0604020202020204" pitchFamily="34" charset="0"/>
              </a:rPr>
              <a:t>                                        Guest Wi-Fi in Hughes and Chalet is now working.  </a:t>
            </a:r>
          </a:p>
          <a:p>
            <a:pPr marL="0" indent="0">
              <a:buSzPts val="1200"/>
              <a:buNone/>
            </a:pPr>
            <a:r>
              <a:rPr lang="en-US" sz="1200" b="1" dirty="0">
                <a:latin typeface="Arial" panose="020B0604020202020204" pitchFamily="34" charset="0"/>
                <a:ea typeface="Calibri" panose="020F0502020204030204" pitchFamily="34" charset="0"/>
                <a:cs typeface="Arial" panose="020B0604020202020204" pitchFamily="34" charset="0"/>
              </a:rPr>
              <a:t>	Grounds:   </a:t>
            </a:r>
            <a:r>
              <a:rPr lang="en-US" sz="1200" dirty="0">
                <a:latin typeface="Arial" panose="020B0604020202020204" pitchFamily="34" charset="0"/>
                <a:ea typeface="Calibri" panose="020F0502020204030204" pitchFamily="34" charset="0"/>
                <a:cs typeface="Arial" panose="020B0604020202020204" pitchFamily="34" charset="0"/>
              </a:rPr>
              <a:t>EAB found in Fargo.</a:t>
            </a:r>
          </a:p>
          <a:p>
            <a:pPr marL="0" indent="0">
              <a:buSzPts val="1200"/>
              <a:buNone/>
            </a:pPr>
            <a:r>
              <a:rPr lang="en-US" sz="1200" dirty="0">
                <a:latin typeface="Arial" panose="020B0604020202020204" pitchFamily="34" charset="0"/>
                <a:ea typeface="Calibri" panose="020F0502020204030204" pitchFamily="34" charset="0"/>
                <a:cs typeface="Arial" panose="020B0604020202020204" pitchFamily="34" charset="0"/>
              </a:rPr>
              <a:t>                                           Still waiting on quotes for Airport Park Projects.</a:t>
            </a:r>
          </a:p>
          <a:p>
            <a:pPr marL="0" indent="0">
              <a:buSzPts val="1200"/>
              <a:buNone/>
            </a:pPr>
            <a:r>
              <a:rPr lang="en-US" sz="1200" dirty="0">
                <a:latin typeface="Arial" panose="020B0604020202020204" pitchFamily="34" charset="0"/>
                <a:ea typeface="Calibri" panose="020F0502020204030204" pitchFamily="34" charset="0"/>
                <a:cs typeface="Arial" panose="020B0604020202020204" pitchFamily="34" charset="0"/>
              </a:rPr>
              <a:t>                                            Pickleball Court painting contract.   </a:t>
            </a:r>
          </a:p>
          <a:p>
            <a:pPr marL="0" indent="0">
              <a:buSzPts val="1200"/>
              <a:buNone/>
            </a:pPr>
            <a:r>
              <a:rPr lang="en-US" sz="1200" dirty="0">
                <a:latin typeface="Arial" panose="020B0604020202020204" pitchFamily="34" charset="0"/>
                <a:ea typeface="Calibri" panose="020F0502020204030204" pitchFamily="34" charset="0"/>
                <a:cs typeface="Arial" panose="020B0604020202020204" pitchFamily="34" charset="0"/>
              </a:rPr>
              <a:t>                  * Motion by Formaneck to accept JB Surfaces Inc. contract for park pickleball                            </a:t>
            </a:r>
          </a:p>
          <a:p>
            <a:pPr marL="0" indent="0">
              <a:buSzPts val="1200"/>
              <a:buNone/>
            </a:pPr>
            <a:r>
              <a:rPr lang="en-US" sz="1200" dirty="0">
                <a:latin typeface="Arial" panose="020B0604020202020204" pitchFamily="34" charset="0"/>
                <a:ea typeface="Calibri" panose="020F0502020204030204" pitchFamily="34" charset="0"/>
                <a:cs typeface="Arial" panose="020B0604020202020204" pitchFamily="34" charset="0"/>
              </a:rPr>
              <a:t>                     court,  second by Hatting. MC 4-0.</a:t>
            </a:r>
          </a:p>
          <a:p>
            <a:pPr marL="0" indent="0">
              <a:buSzPts val="1200"/>
              <a:buNone/>
            </a:pPr>
            <a:r>
              <a:rPr lang="en-US" sz="1200" dirty="0">
                <a:latin typeface="Arial" panose="020B0604020202020204" pitchFamily="34" charset="0"/>
                <a:ea typeface="Calibri" panose="020F0502020204030204" pitchFamily="34" charset="0"/>
                <a:cs typeface="Arial" panose="020B0604020202020204" pitchFamily="34" charset="0"/>
              </a:rPr>
              <a:t>                   * Motion by Hatting to approve up to $20,000 for a 6 ft chain link fence around</a:t>
            </a:r>
          </a:p>
          <a:p>
            <a:pPr marL="0" indent="0">
              <a:buSzPts val="1200"/>
              <a:buNone/>
            </a:pPr>
            <a:r>
              <a:rPr lang="en-US" sz="1200" dirty="0">
                <a:latin typeface="Arial" panose="020B0604020202020204" pitchFamily="34" charset="0"/>
                <a:ea typeface="Calibri" panose="020F0502020204030204" pitchFamily="34" charset="0"/>
                <a:cs typeface="Arial" panose="020B0604020202020204" pitchFamily="34" charset="0"/>
              </a:rPr>
              <a:t>                      court, seconded by Watson. MC 4-0.</a:t>
            </a:r>
          </a:p>
          <a:p>
            <a:pPr marL="0" indent="0">
              <a:buSzPts val="1200"/>
              <a:buNone/>
            </a:pPr>
            <a:r>
              <a:rPr lang="en-US" sz="1200" b="1" dirty="0">
                <a:latin typeface="Arial" panose="020B0604020202020204" pitchFamily="34" charset="0"/>
                <a:ea typeface="Calibri" panose="020F0502020204030204" pitchFamily="34" charset="0"/>
                <a:cs typeface="Arial" panose="020B0604020202020204" pitchFamily="34" charset="0"/>
              </a:rPr>
              <a:t>                     Equipment:</a:t>
            </a:r>
          </a:p>
          <a:p>
            <a:pPr marL="0" indent="0">
              <a:buSzPts val="1200"/>
              <a:buNone/>
            </a:pPr>
            <a:r>
              <a:rPr lang="en-US" sz="1200" b="1" dirty="0">
                <a:latin typeface="Arial" panose="020B0604020202020204" pitchFamily="34" charset="0"/>
                <a:ea typeface="Calibri" panose="020F0502020204030204" pitchFamily="34" charset="0"/>
                <a:cs typeface="Arial" panose="020B0604020202020204" pitchFamily="34" charset="0"/>
              </a:rPr>
              <a:t>                                        </a:t>
            </a:r>
            <a:r>
              <a:rPr lang="en-US" sz="1200" dirty="0">
                <a:latin typeface="Arial" panose="020B0604020202020204" pitchFamily="34" charset="0"/>
                <a:ea typeface="Calibri" panose="020F0502020204030204" pitchFamily="34" charset="0"/>
                <a:cs typeface="Arial" panose="020B0604020202020204" pitchFamily="34" charset="0"/>
              </a:rPr>
              <a:t>Equipment has been serviced for summer. </a:t>
            </a:r>
          </a:p>
          <a:p>
            <a:pPr marL="0" indent="0">
              <a:buSzPts val="1200"/>
              <a:buNone/>
            </a:pPr>
            <a:r>
              <a:rPr lang="en-US" sz="1200" dirty="0">
                <a:latin typeface="Arial" panose="020B0604020202020204" pitchFamily="34" charset="0"/>
                <a:ea typeface="Calibri" panose="020F0502020204030204" pitchFamily="34" charset="0"/>
                <a:cs typeface="Arial" panose="020B0604020202020204" pitchFamily="34" charset="0"/>
              </a:rPr>
              <a:t>                                        Would like to move Zamboni out of storage. </a:t>
            </a:r>
          </a:p>
          <a:p>
            <a:pPr marL="0" indent="0">
              <a:buSzPts val="1200"/>
              <a:buNone/>
            </a:pPr>
            <a:r>
              <a:rPr lang="en-US" sz="1400" b="1" dirty="0">
                <a:latin typeface="Arial" panose="020B0604020202020204" pitchFamily="34" charset="0"/>
                <a:ea typeface="Calibri" panose="020F0502020204030204" pitchFamily="34" charset="0"/>
                <a:cs typeface="Arial" panose="020B0604020202020204" pitchFamily="34" charset="0"/>
              </a:rPr>
              <a:t>	</a:t>
            </a:r>
            <a:r>
              <a:rPr lang="en-US" sz="1200" b="1" dirty="0">
                <a:latin typeface="Arial" panose="020B0604020202020204" pitchFamily="34" charset="0"/>
                <a:ea typeface="Calibri" panose="020F0502020204030204" pitchFamily="34" charset="0"/>
                <a:cs typeface="Arial" panose="020B0604020202020204" pitchFamily="34" charset="0"/>
              </a:rPr>
              <a:t>Other:     </a:t>
            </a:r>
            <a:r>
              <a:rPr lang="en-US" sz="1200" dirty="0">
                <a:latin typeface="Arial" panose="020B0604020202020204" pitchFamily="34" charset="0"/>
                <a:ea typeface="Calibri" panose="020F0502020204030204" pitchFamily="34" charset="0"/>
                <a:cs typeface="Arial" panose="020B0604020202020204" pitchFamily="34" charset="0"/>
              </a:rPr>
              <a:t>City voted to give Park and Rec old boom truck.</a:t>
            </a:r>
          </a:p>
          <a:p>
            <a:pPr marL="0" indent="0">
              <a:buSzPts val="1200"/>
              <a:buNone/>
            </a:pPr>
            <a:r>
              <a:rPr lang="en-US" sz="1200" b="1" dirty="0">
                <a:latin typeface="Arial" panose="020B0604020202020204" pitchFamily="34" charset="0"/>
                <a:ea typeface="Calibri" panose="020F0502020204030204" pitchFamily="34" charset="0"/>
                <a:cs typeface="Arial" panose="020B0604020202020204" pitchFamily="34" charset="0"/>
              </a:rPr>
              <a:t>Personnel/Finance Committee: </a:t>
            </a:r>
          </a:p>
          <a:p>
            <a:pPr marL="0" indent="0">
              <a:buSzPts val="1200"/>
              <a:buNone/>
            </a:pPr>
            <a:r>
              <a:rPr lang="en-US" sz="1400" b="1" dirty="0">
                <a:latin typeface="Arial" panose="020B0604020202020204" pitchFamily="34" charset="0"/>
                <a:ea typeface="Calibri" panose="020F0502020204030204" pitchFamily="34" charset="0"/>
                <a:cs typeface="Arial" panose="020B0604020202020204" pitchFamily="34" charset="0"/>
              </a:rPr>
              <a:t>	</a:t>
            </a:r>
            <a:r>
              <a:rPr lang="en-US" sz="1200" b="1" dirty="0">
                <a:latin typeface="Arial" panose="020B0604020202020204" pitchFamily="34" charset="0"/>
                <a:ea typeface="Calibri" panose="020F0502020204030204" pitchFamily="34" charset="0"/>
                <a:cs typeface="Arial" panose="020B0604020202020204" pitchFamily="34" charset="0"/>
              </a:rPr>
              <a:t>Personnel: </a:t>
            </a:r>
            <a:r>
              <a:rPr lang="en-US" sz="1200" dirty="0">
                <a:latin typeface="Arial" panose="020B0604020202020204" pitchFamily="34" charset="0"/>
                <a:ea typeface="Calibri" panose="020F0502020204030204" pitchFamily="34" charset="0"/>
                <a:cs typeface="Arial" panose="020B0604020202020204" pitchFamily="34" charset="0"/>
              </a:rPr>
              <a:t>No update</a:t>
            </a:r>
          </a:p>
          <a:p>
            <a:pPr marL="0" indent="0">
              <a:buSzPts val="1200"/>
              <a:buNone/>
            </a:pPr>
            <a:r>
              <a:rPr lang="en-US" sz="1400" dirty="0">
                <a:latin typeface="Arial" panose="020B0604020202020204" pitchFamily="34" charset="0"/>
                <a:ea typeface="Calibri" panose="020F0502020204030204" pitchFamily="34" charset="0"/>
                <a:cs typeface="Arial" panose="020B0604020202020204" pitchFamily="34" charset="0"/>
              </a:rPr>
              <a:t>	</a:t>
            </a:r>
            <a:r>
              <a:rPr lang="en-US" sz="1200" b="1" dirty="0">
                <a:latin typeface="Arial" panose="020B0604020202020204" pitchFamily="34" charset="0"/>
                <a:ea typeface="Calibri" panose="020F0502020204030204" pitchFamily="34" charset="0"/>
                <a:cs typeface="Arial" panose="020B0604020202020204" pitchFamily="34" charset="0"/>
              </a:rPr>
              <a:t>Finance:</a:t>
            </a:r>
          </a:p>
          <a:p>
            <a:pPr marL="0" lvl="1" indent="0">
              <a:spcBef>
                <a:spcPts val="563"/>
              </a:spcBef>
              <a:buSzPts val="1200"/>
              <a:buNone/>
            </a:pPr>
            <a:r>
              <a:rPr lang="en-US" sz="1400" dirty="0">
                <a:latin typeface="Arial" panose="020B0604020202020204" pitchFamily="34" charset="0"/>
                <a:ea typeface="Calibri" panose="020F0502020204030204" pitchFamily="34" charset="0"/>
                <a:cs typeface="Arial" panose="020B0604020202020204" pitchFamily="34" charset="0"/>
              </a:rPr>
              <a:t>	</a:t>
            </a:r>
            <a:r>
              <a:rPr lang="en-US" sz="1200" dirty="0">
                <a:latin typeface="Arial" panose="020B0604020202020204" pitchFamily="34" charset="0"/>
                <a:ea typeface="Calibri" panose="020F0502020204030204" pitchFamily="34" charset="0"/>
                <a:cs typeface="Arial" panose="020B0604020202020204" pitchFamily="34" charset="0"/>
              </a:rPr>
              <a:t>End of month balances </a:t>
            </a:r>
          </a:p>
          <a:p>
            <a:pPr marL="0" lvl="2" indent="0">
              <a:spcBef>
                <a:spcPts val="563"/>
              </a:spcBef>
              <a:buSzPts val="1200"/>
              <a:buNone/>
            </a:pPr>
            <a:r>
              <a:rPr lang="en-US" sz="1200" dirty="0">
                <a:latin typeface="Arial" panose="020B0604020202020204" pitchFamily="34" charset="0"/>
                <a:ea typeface="Calibri" panose="020F0502020204030204" pitchFamily="34" charset="0"/>
                <a:cs typeface="Arial" panose="020B0604020202020204" pitchFamily="34" charset="0"/>
              </a:rPr>
              <a:t>		Park Board $433,451.47.</a:t>
            </a:r>
          </a:p>
          <a:p>
            <a:pPr marL="0" lvl="2" indent="0">
              <a:spcBef>
                <a:spcPts val="563"/>
              </a:spcBef>
              <a:buSzPts val="1200"/>
              <a:buNone/>
            </a:pPr>
            <a:r>
              <a:rPr lang="en-US" sz="1200" dirty="0">
                <a:latin typeface="Arial" panose="020B0604020202020204" pitchFamily="34" charset="0"/>
                <a:ea typeface="Calibri" panose="020F0502020204030204" pitchFamily="34" charset="0"/>
                <a:cs typeface="Arial" panose="020B0604020202020204" pitchFamily="34" charset="0"/>
              </a:rPr>
              <a:t>		Park and Rec Foundation $100,685.82.</a:t>
            </a:r>
          </a:p>
          <a:p>
            <a:pPr marL="0" lvl="1" indent="0">
              <a:spcBef>
                <a:spcPts val="563"/>
              </a:spcBef>
              <a:buSzPts val="1200"/>
              <a:buNone/>
            </a:pPr>
            <a:r>
              <a:rPr lang="en-US" sz="1400" dirty="0">
                <a:latin typeface="Arial" panose="020B0604020202020204" pitchFamily="34" charset="0"/>
                <a:ea typeface="Calibri" panose="020F0502020204030204" pitchFamily="34" charset="0"/>
                <a:cs typeface="Arial" panose="020B0604020202020204" pitchFamily="34" charset="0"/>
              </a:rPr>
              <a:t>	</a:t>
            </a:r>
            <a:r>
              <a:rPr lang="en-US" sz="1200" dirty="0">
                <a:latin typeface="Arial" panose="020B0604020202020204" pitchFamily="34" charset="0"/>
                <a:ea typeface="Calibri" panose="020F0502020204030204" pitchFamily="34" charset="0"/>
                <a:cs typeface="Arial" panose="020B0604020202020204" pitchFamily="34" charset="0"/>
              </a:rPr>
              <a:t>Other Assets</a:t>
            </a:r>
          </a:p>
          <a:p>
            <a:pPr marL="0" lvl="2" indent="0">
              <a:spcBef>
                <a:spcPts val="563"/>
              </a:spcBef>
              <a:buSzPts val="1200"/>
              <a:buNone/>
            </a:pPr>
            <a:r>
              <a:rPr lang="en-US" sz="1200" dirty="0">
                <a:latin typeface="Arial" panose="020B0604020202020204" pitchFamily="34" charset="0"/>
                <a:ea typeface="Calibri" panose="020F0502020204030204" pitchFamily="34" charset="0"/>
                <a:cs typeface="Arial" panose="020B0604020202020204" pitchFamily="34" charset="0"/>
              </a:rPr>
              <a:t>		Bell CD - $112, 027.68.</a:t>
            </a:r>
          </a:p>
          <a:p>
            <a:pPr marL="0" lvl="2" indent="0">
              <a:spcBef>
                <a:spcPts val="563"/>
              </a:spcBef>
              <a:buSzPts val="1200"/>
              <a:buNone/>
            </a:pPr>
            <a:r>
              <a:rPr lang="en-US" sz="1200" dirty="0">
                <a:latin typeface="Arial" panose="020B0604020202020204" pitchFamily="34" charset="0"/>
                <a:ea typeface="Calibri" panose="020F0502020204030204" pitchFamily="34" charset="0"/>
                <a:cs typeface="Arial" panose="020B0604020202020204" pitchFamily="34" charset="0"/>
              </a:rPr>
              <a:t>		Bell Money Market- $27,697.66.</a:t>
            </a:r>
          </a:p>
          <a:p>
            <a:pPr marL="0" lvl="2" indent="0">
              <a:spcBef>
                <a:spcPts val="563"/>
              </a:spcBef>
              <a:buSzPts val="1200"/>
              <a:buNone/>
            </a:pPr>
            <a:r>
              <a:rPr lang="en-US" sz="1200" dirty="0">
                <a:latin typeface="Arial" panose="020B0604020202020204" pitchFamily="34" charset="0"/>
                <a:ea typeface="Calibri" panose="020F0502020204030204" pitchFamily="34" charset="0"/>
                <a:cs typeface="Arial" panose="020B0604020202020204" pitchFamily="34" charset="0"/>
              </a:rPr>
              <a:t>		BMO Money Market - $36,637.24.</a:t>
            </a:r>
          </a:p>
          <a:p>
            <a:pPr marL="0" lvl="2" indent="0">
              <a:spcBef>
                <a:spcPts val="563"/>
              </a:spcBef>
              <a:buSzPts val="1200"/>
              <a:buNone/>
            </a:pPr>
            <a:r>
              <a:rPr lang="en-US" sz="1200" dirty="0">
                <a:latin typeface="Arial" panose="020B0604020202020204" pitchFamily="34" charset="0"/>
                <a:ea typeface="Calibri" panose="020F0502020204030204" pitchFamily="34" charset="0"/>
                <a:cs typeface="Arial" panose="020B0604020202020204" pitchFamily="34" charset="0"/>
              </a:rPr>
              <a:t>		Edward Jones  - $7,922.25.</a:t>
            </a:r>
          </a:p>
          <a:p>
            <a:pPr marL="0" lvl="2" indent="0">
              <a:spcBef>
                <a:spcPts val="563"/>
              </a:spcBef>
              <a:buSzPts val="1200"/>
              <a:buNone/>
            </a:pPr>
            <a:r>
              <a:rPr lang="en-US" sz="1200" dirty="0">
                <a:latin typeface="Arial" panose="020B0604020202020204" pitchFamily="34" charset="0"/>
                <a:ea typeface="Calibri" panose="020F0502020204030204" pitchFamily="34" charset="0"/>
                <a:cs typeface="Arial" panose="020B0604020202020204" pitchFamily="34" charset="0"/>
              </a:rPr>
              <a:t>		RJ Hughes Trust (US Bank) - $169,431.84.</a:t>
            </a:r>
          </a:p>
          <a:p>
            <a:pPr marL="0" lvl="2" indent="0">
              <a:spcBef>
                <a:spcPts val="563"/>
              </a:spcBef>
              <a:buSzPts val="1200"/>
              <a:buNone/>
            </a:pPr>
            <a:r>
              <a:rPr lang="en-US" sz="1200" dirty="0">
                <a:latin typeface="Arial" panose="020B0604020202020204" pitchFamily="34" charset="0"/>
                <a:ea typeface="Calibri" panose="020F0502020204030204" pitchFamily="34" charset="0"/>
                <a:cs typeface="Arial" panose="020B0604020202020204" pitchFamily="34" charset="0"/>
              </a:rPr>
              <a:t>		Fleenor Trust (BMO) - $115,873.82.</a:t>
            </a:r>
          </a:p>
          <a:p>
            <a:pPr marL="0" lvl="2" indent="0">
              <a:spcBef>
                <a:spcPts val="563"/>
              </a:spcBef>
              <a:buSzPts val="1200"/>
              <a:buNone/>
            </a:pPr>
            <a:r>
              <a:rPr lang="en-US" sz="1200" dirty="0">
                <a:latin typeface="Arial" panose="020B0604020202020204" pitchFamily="34" charset="0"/>
                <a:ea typeface="Calibri" panose="020F0502020204030204" pitchFamily="34" charset="0"/>
                <a:cs typeface="Arial" panose="020B0604020202020204" pitchFamily="34" charset="0"/>
              </a:rPr>
              <a:t>		Zoo Debt - $379,405.42 (2024 balance.</a:t>
            </a:r>
          </a:p>
          <a:p>
            <a:pPr marL="0" lvl="2" indent="0">
              <a:spcBef>
                <a:spcPts val="563"/>
              </a:spcBef>
              <a:buSzPts val="1200"/>
              <a:buNone/>
            </a:pPr>
            <a:r>
              <a:rPr lang="en-US" sz="1200" dirty="0">
                <a:latin typeface="Arial" panose="020B0604020202020204" pitchFamily="34" charset="0"/>
                <a:ea typeface="Calibri" panose="020F0502020204030204" pitchFamily="34" charset="0"/>
                <a:cs typeface="Arial" panose="020B0604020202020204" pitchFamily="34" charset="0"/>
              </a:rPr>
              <a:t>                                           Zoo labor is fully paid for 2025.</a:t>
            </a:r>
          </a:p>
          <a:p>
            <a:pPr marL="0" lvl="2" indent="0">
              <a:spcBef>
                <a:spcPts val="563"/>
              </a:spcBef>
              <a:buSzPts val="1200"/>
              <a:buNone/>
            </a:pPr>
            <a:r>
              <a:rPr lang="en-US" sz="1200" dirty="0">
                <a:latin typeface="Arial" panose="020B0604020202020204" pitchFamily="34" charset="0"/>
                <a:ea typeface="Calibri" panose="020F0502020204030204" pitchFamily="34" charset="0"/>
                <a:cs typeface="Arial" panose="020B0604020202020204" pitchFamily="34" charset="0"/>
              </a:rPr>
              <a:t>	</a:t>
            </a:r>
            <a:r>
              <a:rPr lang="en-US" sz="1200" b="1" dirty="0">
                <a:latin typeface="Arial" panose="020B0604020202020204" pitchFamily="34" charset="0"/>
                <a:ea typeface="Calibri" panose="020F0502020204030204" pitchFamily="34" charset="0"/>
                <a:cs typeface="Arial" panose="020B0604020202020204" pitchFamily="34" charset="0"/>
              </a:rPr>
              <a:t>Financial Reports:</a:t>
            </a:r>
          </a:p>
          <a:p>
            <a:pPr marL="0" lvl="5" indent="0">
              <a:lnSpc>
                <a:spcPct val="70000"/>
              </a:lnSpc>
              <a:spcBef>
                <a:spcPts val="563"/>
              </a:spcBef>
              <a:buSzPts val="1200"/>
              <a:buNone/>
            </a:pPr>
            <a:r>
              <a:rPr lang="en-US" sz="1200" dirty="0">
                <a:latin typeface="Arial" panose="020B0604020202020204" pitchFamily="34" charset="0"/>
                <a:ea typeface="Calibri" panose="020F0502020204030204" pitchFamily="34" charset="0"/>
                <a:cs typeface="Arial" panose="020B0604020202020204" pitchFamily="34" charset="0"/>
              </a:rPr>
              <a:t>		Financial Reports available on request.</a:t>
            </a:r>
          </a:p>
          <a:p>
            <a:pPr marL="0" lvl="5" indent="0">
              <a:lnSpc>
                <a:spcPct val="70000"/>
              </a:lnSpc>
              <a:spcBef>
                <a:spcPts val="563"/>
              </a:spcBef>
              <a:buSzPts val="1200"/>
              <a:buNone/>
            </a:pPr>
            <a:r>
              <a:rPr lang="en-US" sz="1200" dirty="0">
                <a:latin typeface="Arial" panose="020B0604020202020204" pitchFamily="34" charset="0"/>
                <a:ea typeface="Calibri" panose="020F0502020204030204" pitchFamily="34" charset="0"/>
                <a:cs typeface="Arial" panose="020B0604020202020204" pitchFamily="34" charset="0"/>
              </a:rPr>
              <a:t>	</a:t>
            </a:r>
            <a:endParaRPr lang="en-US" sz="3400" dirty="0">
              <a:latin typeface="Arial" panose="020B0604020202020204" pitchFamily="34" charset="0"/>
              <a:cs typeface="Arial" panose="020B0604020202020204" pitchFamily="34" charset="0"/>
            </a:endParaRPr>
          </a:p>
          <a:p>
            <a:pPr marL="0" lvl="0" indent="0" algn="l" rtl="0">
              <a:lnSpc>
                <a:spcPct val="90000"/>
              </a:lnSpc>
              <a:spcBef>
                <a:spcPts val="563"/>
              </a:spcBef>
              <a:spcAft>
                <a:spcPts val="0"/>
              </a:spcAft>
              <a:buClr>
                <a:schemeClr val="dk1"/>
              </a:buClr>
              <a:buSzPts val="1200"/>
              <a:buNone/>
            </a:pPr>
            <a:endParaRPr lang="en-US" sz="3400" dirty="0">
              <a:latin typeface="Arial" panose="020B0604020202020204" pitchFamily="34" charset="0"/>
              <a:cs typeface="Arial" panose="020B0604020202020204" pitchFamily="34" charset="0"/>
            </a:endParaRPr>
          </a:p>
          <a:p>
            <a:pPr marL="0" lvl="0" indent="0" algn="l" rtl="0">
              <a:lnSpc>
                <a:spcPct val="90000"/>
              </a:lnSpc>
              <a:spcBef>
                <a:spcPts val="563"/>
              </a:spcBef>
              <a:spcAft>
                <a:spcPts val="0"/>
              </a:spcAft>
              <a:buClr>
                <a:schemeClr val="dk1"/>
              </a:buClr>
              <a:buSzPts val="1200"/>
              <a:buNone/>
            </a:pPr>
            <a:endParaRPr lang="en-US" sz="1100" dirty="0"/>
          </a:p>
          <a:p>
            <a:pPr marL="0" lvl="0" indent="0" algn="l" rtl="0">
              <a:lnSpc>
                <a:spcPct val="90000"/>
              </a:lnSpc>
              <a:spcBef>
                <a:spcPts val="563"/>
              </a:spcBef>
              <a:spcAft>
                <a:spcPts val="0"/>
              </a:spcAft>
              <a:buClr>
                <a:schemeClr val="dk1"/>
              </a:buClr>
              <a:buSzPts val="1200"/>
              <a:buNone/>
            </a:pPr>
            <a:endParaRPr lang="en-US" sz="1100" dirty="0"/>
          </a:p>
          <a:p>
            <a:pPr marL="0" lvl="0" indent="0" algn="l" rtl="0">
              <a:lnSpc>
                <a:spcPct val="90000"/>
              </a:lnSpc>
              <a:spcBef>
                <a:spcPts val="563"/>
              </a:spcBef>
              <a:spcAft>
                <a:spcPts val="0"/>
              </a:spcAft>
              <a:buClr>
                <a:schemeClr val="dk1"/>
              </a:buClr>
              <a:buSzPts val="1200"/>
              <a:buNone/>
            </a:pPr>
            <a:endParaRPr lang="en-US" sz="1100" dirty="0"/>
          </a:p>
          <a:p>
            <a:pPr marL="0" lvl="0" indent="0" algn="l" rtl="0">
              <a:lnSpc>
                <a:spcPct val="90000"/>
              </a:lnSpc>
              <a:spcBef>
                <a:spcPts val="563"/>
              </a:spcBef>
              <a:spcAft>
                <a:spcPts val="0"/>
              </a:spcAft>
              <a:buClr>
                <a:schemeClr val="dk1"/>
              </a:buClr>
              <a:buSzPts val="1200"/>
              <a:buNone/>
            </a:pPr>
            <a:endParaRPr lang="en-US" sz="1100" dirty="0"/>
          </a:p>
          <a:p>
            <a:pPr marL="0" lvl="0" indent="0" algn="l" rtl="0">
              <a:lnSpc>
                <a:spcPct val="90000"/>
              </a:lnSpc>
              <a:spcBef>
                <a:spcPts val="563"/>
              </a:spcBef>
              <a:spcAft>
                <a:spcPts val="0"/>
              </a:spcAft>
              <a:buClr>
                <a:schemeClr val="dk1"/>
              </a:buClr>
              <a:buSzPts val="1200"/>
              <a:buNone/>
            </a:pPr>
            <a:endParaRPr lang="en-US" sz="1100" b="1" dirty="0"/>
          </a:p>
          <a:p>
            <a:pPr marL="0" lvl="0" indent="0" algn="l" rtl="0">
              <a:lnSpc>
                <a:spcPct val="90000"/>
              </a:lnSpc>
              <a:spcBef>
                <a:spcPts val="563"/>
              </a:spcBef>
              <a:spcAft>
                <a:spcPts val="0"/>
              </a:spcAft>
              <a:buClr>
                <a:schemeClr val="dk1"/>
              </a:buClr>
              <a:buSzPts val="1200"/>
              <a:buNone/>
            </a:pPr>
            <a:endParaRPr lang="en-US" sz="1100" b="1" dirty="0"/>
          </a:p>
          <a:p>
            <a:pPr marL="0" lvl="0" indent="0" algn="l" rtl="0">
              <a:lnSpc>
                <a:spcPct val="90000"/>
              </a:lnSpc>
              <a:spcBef>
                <a:spcPts val="563"/>
              </a:spcBef>
              <a:spcAft>
                <a:spcPts val="0"/>
              </a:spcAft>
              <a:buClr>
                <a:schemeClr val="dk1"/>
              </a:buClr>
              <a:buSzPts val="1200"/>
              <a:buNone/>
            </a:pPr>
            <a:endParaRPr lang="en-US" sz="1100" b="1" u="sng" dirty="0"/>
          </a:p>
          <a:p>
            <a:pPr marL="0" lvl="0" indent="0" algn="l" rtl="0">
              <a:lnSpc>
                <a:spcPct val="90000"/>
              </a:lnSpc>
              <a:spcBef>
                <a:spcPts val="563"/>
              </a:spcBef>
              <a:spcAft>
                <a:spcPts val="0"/>
              </a:spcAft>
              <a:buClr>
                <a:schemeClr val="dk1"/>
              </a:buClr>
              <a:buSzPts val="1200"/>
              <a:buNone/>
            </a:pPr>
            <a:endParaRPr lang="en-US" sz="1100" b="1" u="sng" dirty="0"/>
          </a:p>
          <a:p>
            <a:pPr marL="0" lvl="0" indent="0" algn="l" rtl="0">
              <a:lnSpc>
                <a:spcPct val="90000"/>
              </a:lnSpc>
              <a:spcBef>
                <a:spcPts val="563"/>
              </a:spcBef>
              <a:spcAft>
                <a:spcPts val="0"/>
              </a:spcAft>
              <a:buClr>
                <a:schemeClr val="dk1"/>
              </a:buClr>
              <a:buSzPts val="1200"/>
              <a:buNone/>
            </a:pPr>
            <a:endParaRPr lang="en-US" sz="1100" b="1" u="sng" dirty="0"/>
          </a:p>
          <a:p>
            <a:pPr marL="0" lvl="0" indent="0" algn="l" rtl="0">
              <a:lnSpc>
                <a:spcPct val="90000"/>
              </a:lnSpc>
              <a:spcBef>
                <a:spcPts val="563"/>
              </a:spcBef>
              <a:spcAft>
                <a:spcPts val="0"/>
              </a:spcAft>
              <a:buClr>
                <a:schemeClr val="dk1"/>
              </a:buClr>
              <a:buSzPts val="1200"/>
              <a:buNone/>
            </a:pPr>
            <a:endParaRPr sz="1200" b="1" u="sng" dirty="0"/>
          </a:p>
        </p:txBody>
      </p:sp>
      <p:sp>
        <p:nvSpPr>
          <p:cNvPr id="194" name="Google Shape;194;p5"/>
          <p:cNvSpPr txBox="1">
            <a:spLocks noGrp="1"/>
          </p:cNvSpPr>
          <p:nvPr>
            <p:ph type="sldNum" idx="12"/>
          </p:nvPr>
        </p:nvSpPr>
        <p:spPr>
          <a:xfrm>
            <a:off x="4843463" y="8475134"/>
            <a:ext cx="1543050" cy="486833"/>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endParaRPr lang="en-US" dirty="0"/>
          </a:p>
          <a:p>
            <a:pPr marL="0" lvl="0" indent="0" algn="r" rtl="0">
              <a:spcBef>
                <a:spcPts val="0"/>
              </a:spcBef>
              <a:spcAft>
                <a:spcPts val="0"/>
              </a:spcAft>
              <a:buNone/>
            </a:pPr>
            <a:r>
              <a:rPr lang="en-US" dirty="0"/>
              <a:t>F</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6"/>
          <p:cNvSpPr txBox="1">
            <a:spLocks noGrp="1"/>
          </p:cNvSpPr>
          <p:nvPr>
            <p:ph type="title"/>
          </p:nvPr>
        </p:nvSpPr>
        <p:spPr>
          <a:xfrm>
            <a:off x="471488" y="486834"/>
            <a:ext cx="5915025" cy="42121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96969"/>
              <a:buFont typeface="Calibri"/>
              <a:buNone/>
            </a:pPr>
            <a:r>
              <a:rPr lang="en-US" dirty="0"/>
              <a:t>Wahpeton Park Board Minutes</a:t>
            </a:r>
            <a:endParaRPr dirty="0"/>
          </a:p>
        </p:txBody>
      </p:sp>
      <p:sp>
        <p:nvSpPr>
          <p:cNvPr id="200" name="Google Shape;200;p6"/>
          <p:cNvSpPr txBox="1">
            <a:spLocks noGrp="1"/>
          </p:cNvSpPr>
          <p:nvPr>
            <p:ph type="body" idx="1"/>
          </p:nvPr>
        </p:nvSpPr>
        <p:spPr>
          <a:xfrm>
            <a:off x="0" y="908049"/>
            <a:ext cx="6858000" cy="747215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563"/>
              </a:spcBef>
              <a:spcAft>
                <a:spcPts val="0"/>
              </a:spcAft>
              <a:buClr>
                <a:schemeClr val="dk1"/>
              </a:buClr>
              <a:buSzPts val="1200"/>
              <a:buNone/>
            </a:pPr>
            <a:r>
              <a:rPr lang="en-US" sz="1200" dirty="0">
                <a:latin typeface="Arial" panose="020B0604020202020204" pitchFamily="34" charset="0"/>
                <a:cs typeface="Arial" panose="020B0604020202020204" pitchFamily="34" charset="0"/>
              </a:rPr>
              <a:t>City has given us $41666.66 for 5 months for Zoo payroll. October – February.</a:t>
            </a:r>
          </a:p>
          <a:p>
            <a:pPr marL="0" lvl="0" indent="0" algn="l" rtl="0">
              <a:lnSpc>
                <a:spcPct val="90000"/>
              </a:lnSpc>
              <a:spcBef>
                <a:spcPts val="563"/>
              </a:spcBef>
              <a:spcAft>
                <a:spcPts val="0"/>
              </a:spcAft>
              <a:buClr>
                <a:schemeClr val="dk1"/>
              </a:buClr>
              <a:buSzPts val="1200"/>
              <a:buNone/>
            </a:pPr>
            <a:r>
              <a:rPr lang="en-US" sz="1200" b="1" dirty="0">
                <a:latin typeface="Arial" panose="020B0604020202020204" pitchFamily="34" charset="0"/>
                <a:cs typeface="Arial" panose="020B0604020202020204" pitchFamily="34" charset="0"/>
              </a:rPr>
              <a:t>Recreation</a:t>
            </a:r>
            <a:r>
              <a:rPr lang="en-US" sz="1200" dirty="0">
                <a:latin typeface="Arial" panose="020B0604020202020204" pitchFamily="34" charset="0"/>
                <a:cs typeface="Arial" panose="020B0604020202020204" pitchFamily="34" charset="0"/>
              </a:rPr>
              <a:t>: - Brad</a:t>
            </a:r>
          </a:p>
          <a:p>
            <a:pPr marL="0" lvl="0" indent="0" algn="l" rtl="0">
              <a:lnSpc>
                <a:spcPct val="90000"/>
              </a:lnSpc>
              <a:spcBef>
                <a:spcPts val="563"/>
              </a:spcBef>
              <a:spcAft>
                <a:spcPts val="0"/>
              </a:spcAft>
              <a:buClr>
                <a:schemeClr val="dk1"/>
              </a:buClr>
              <a:buSzPts val="1200"/>
              <a:buNone/>
            </a:pPr>
            <a:r>
              <a:rPr lang="en-US" sz="1200" dirty="0">
                <a:latin typeface="Arial" panose="020B0604020202020204" pitchFamily="34" charset="0"/>
                <a:cs typeface="Arial" panose="020B0604020202020204" pitchFamily="34" charset="0"/>
              </a:rPr>
              <a:t>Hiring for a 2026 Pool Manager at $18/hr.</a:t>
            </a:r>
          </a:p>
          <a:p>
            <a:pPr marL="0" lvl="0" indent="0" algn="l" rtl="0">
              <a:lnSpc>
                <a:spcPct val="90000"/>
              </a:lnSpc>
              <a:spcBef>
                <a:spcPts val="563"/>
              </a:spcBef>
              <a:spcAft>
                <a:spcPts val="0"/>
              </a:spcAft>
              <a:buClr>
                <a:schemeClr val="dk1"/>
              </a:buClr>
              <a:buSzPts val="1200"/>
              <a:buNone/>
            </a:pPr>
            <a:r>
              <a:rPr lang="en-US" sz="1200" dirty="0">
                <a:latin typeface="Arial" panose="020B0604020202020204" pitchFamily="34" charset="0"/>
                <a:cs typeface="Arial" panose="020B0604020202020204" pitchFamily="34" charset="0"/>
              </a:rPr>
              <a:t>WCC is officially a Silver Sneakers Site.</a:t>
            </a:r>
          </a:p>
          <a:p>
            <a:pPr marL="0" lvl="0" indent="0" algn="l" rtl="0">
              <a:lnSpc>
                <a:spcPct val="90000"/>
              </a:lnSpc>
              <a:spcBef>
                <a:spcPts val="563"/>
              </a:spcBef>
              <a:spcAft>
                <a:spcPts val="0"/>
              </a:spcAft>
              <a:buClr>
                <a:schemeClr val="dk1"/>
              </a:buClr>
              <a:buSzPts val="1200"/>
              <a:buNone/>
            </a:pPr>
            <a:r>
              <a:rPr lang="en-US" sz="1200" dirty="0">
                <a:latin typeface="Arial" panose="020B0604020202020204" pitchFamily="34" charset="0"/>
                <a:cs typeface="Arial" panose="020B0604020202020204" pitchFamily="34" charset="0"/>
              </a:rPr>
              <a:t>Rec Jr will begin again March 2026.</a:t>
            </a:r>
          </a:p>
          <a:p>
            <a:pPr marL="0" lvl="0" indent="0" algn="l" rtl="0">
              <a:lnSpc>
                <a:spcPct val="90000"/>
              </a:lnSpc>
              <a:spcBef>
                <a:spcPts val="563"/>
              </a:spcBef>
              <a:spcAft>
                <a:spcPts val="0"/>
              </a:spcAft>
              <a:buClr>
                <a:schemeClr val="dk1"/>
              </a:buClr>
              <a:buSzPts val="1200"/>
              <a:buNone/>
            </a:pPr>
            <a:r>
              <a:rPr lang="en-US" sz="1200" dirty="0">
                <a:latin typeface="Arial" panose="020B0604020202020204" pitchFamily="34" charset="0"/>
                <a:cs typeface="Arial" panose="020B0604020202020204" pitchFamily="34" charset="0"/>
              </a:rPr>
              <a:t>K-2 Flag Football 4 teams of 7. Season ends 2</a:t>
            </a:r>
            <a:r>
              <a:rPr lang="en-US" sz="1200" baseline="30000" dirty="0">
                <a:latin typeface="Arial" panose="020B0604020202020204" pitchFamily="34" charset="0"/>
                <a:cs typeface="Arial" panose="020B0604020202020204" pitchFamily="34" charset="0"/>
              </a:rPr>
              <a:t>nd</a:t>
            </a:r>
            <a:r>
              <a:rPr lang="en-US" sz="1200" dirty="0">
                <a:latin typeface="Arial" panose="020B0604020202020204" pitchFamily="34" charset="0"/>
                <a:cs typeface="Arial" panose="020B0604020202020204" pitchFamily="34" charset="0"/>
              </a:rPr>
              <a:t> week of March.</a:t>
            </a:r>
          </a:p>
          <a:p>
            <a:pPr marL="0" lvl="0" indent="0" algn="l" rtl="0">
              <a:lnSpc>
                <a:spcPct val="90000"/>
              </a:lnSpc>
              <a:spcBef>
                <a:spcPts val="563"/>
              </a:spcBef>
              <a:spcAft>
                <a:spcPts val="0"/>
              </a:spcAft>
              <a:buClr>
                <a:schemeClr val="dk1"/>
              </a:buClr>
              <a:buSzPts val="1200"/>
              <a:buNone/>
            </a:pPr>
            <a:r>
              <a:rPr lang="en-US" sz="1200" dirty="0">
                <a:latin typeface="Arial" panose="020B0604020202020204" pitchFamily="34" charset="0"/>
                <a:cs typeface="Arial" panose="020B0604020202020204" pitchFamily="34" charset="0"/>
              </a:rPr>
              <a:t>Verg good feedback on this program. </a:t>
            </a:r>
          </a:p>
          <a:p>
            <a:pPr marL="0" lvl="0" indent="0" algn="l" rtl="0">
              <a:lnSpc>
                <a:spcPct val="90000"/>
              </a:lnSpc>
              <a:spcBef>
                <a:spcPts val="563"/>
              </a:spcBef>
              <a:spcAft>
                <a:spcPts val="0"/>
              </a:spcAft>
              <a:buClr>
                <a:schemeClr val="dk1"/>
              </a:buClr>
              <a:buSzPts val="1200"/>
              <a:buNone/>
            </a:pPr>
            <a:r>
              <a:rPr lang="en-US" sz="1200" dirty="0">
                <a:latin typeface="Arial" panose="020B0604020202020204" pitchFamily="34" charset="0"/>
                <a:cs typeface="Arial" panose="020B0604020202020204" pitchFamily="34" charset="0"/>
              </a:rPr>
              <a:t>Chalet will close when ice is not safe. Very successful season. </a:t>
            </a:r>
          </a:p>
          <a:p>
            <a:pPr marL="0" lvl="0" indent="0" algn="l" rtl="0">
              <a:lnSpc>
                <a:spcPct val="90000"/>
              </a:lnSpc>
              <a:spcBef>
                <a:spcPts val="563"/>
              </a:spcBef>
              <a:spcAft>
                <a:spcPts val="0"/>
              </a:spcAft>
              <a:buClr>
                <a:schemeClr val="dk1"/>
              </a:buClr>
              <a:buSzPts val="1200"/>
              <a:buNone/>
            </a:pPr>
            <a:r>
              <a:rPr lang="en-US" sz="1200" dirty="0">
                <a:latin typeface="Arial" panose="020B0604020202020204" pitchFamily="34" charset="0"/>
                <a:cs typeface="Arial" panose="020B0604020202020204" pitchFamily="34" charset="0"/>
              </a:rPr>
              <a:t>	</a:t>
            </a:r>
            <a:endParaRPr lang="en-US" sz="1200" u="sng" dirty="0">
              <a:latin typeface="Arial" panose="020B0604020202020204" pitchFamily="34" charset="0"/>
              <a:cs typeface="Arial" panose="020B0604020202020204" pitchFamily="34" charset="0"/>
            </a:endParaRPr>
          </a:p>
          <a:p>
            <a:pPr marL="0" indent="0">
              <a:lnSpc>
                <a:spcPct val="100000"/>
              </a:lnSpc>
              <a:spcBef>
                <a:spcPts val="0"/>
              </a:spcBef>
              <a:buSzPts val="1200"/>
              <a:buNone/>
            </a:pPr>
            <a:r>
              <a:rPr lang="en-US" sz="1200" b="1" u="sng" dirty="0">
                <a:latin typeface="Arial" panose="020B0604020202020204" pitchFamily="34" charset="0"/>
                <a:cs typeface="Arial" panose="020B0604020202020204" pitchFamily="34" charset="0"/>
              </a:rPr>
              <a:t>Unfinished Business:</a:t>
            </a:r>
          </a:p>
          <a:p>
            <a:pPr marL="0" indent="0">
              <a:lnSpc>
                <a:spcPct val="100000"/>
              </a:lnSpc>
              <a:spcBef>
                <a:spcPts val="0"/>
              </a:spcBef>
              <a:buSzPts val="1200"/>
              <a:buNone/>
            </a:pPr>
            <a:endParaRPr lang="en-US" sz="1200" b="1" dirty="0">
              <a:latin typeface="Arial" panose="020B0604020202020204" pitchFamily="34" charset="0"/>
              <a:cs typeface="Arial" panose="020B0604020202020204" pitchFamily="34" charset="0"/>
            </a:endParaRPr>
          </a:p>
          <a:p>
            <a:pPr marL="0" indent="0">
              <a:lnSpc>
                <a:spcPct val="100000"/>
              </a:lnSpc>
              <a:spcBef>
                <a:spcPts val="0"/>
              </a:spcBef>
              <a:buSzPts val="1200"/>
              <a:buNone/>
            </a:pPr>
            <a:r>
              <a:rPr lang="en-US" sz="1200" b="1" u="sng" dirty="0">
                <a:latin typeface="Arial" panose="020B0604020202020204" pitchFamily="34" charset="0"/>
                <a:cs typeface="Arial" panose="020B0604020202020204" pitchFamily="34" charset="0"/>
              </a:rPr>
              <a:t>New Business:</a:t>
            </a:r>
          </a:p>
          <a:p>
            <a:pPr marL="0" indent="0">
              <a:spcBef>
                <a:spcPts val="0"/>
              </a:spcBef>
              <a:buSzPts val="1200"/>
              <a:buNone/>
            </a:pPr>
            <a:endParaRPr lang="en-US" sz="1200" b="1" u="sng" dirty="0">
              <a:latin typeface="Arial" panose="020B0604020202020204" pitchFamily="34" charset="0"/>
              <a:cs typeface="Arial" panose="020B0604020202020204" pitchFamily="34" charset="0"/>
            </a:endParaRPr>
          </a:p>
          <a:p>
            <a:pPr marL="0" lvl="0" indent="0" algn="l" rtl="0">
              <a:lnSpc>
                <a:spcPct val="90000"/>
              </a:lnSpc>
              <a:spcBef>
                <a:spcPts val="0"/>
              </a:spcBef>
              <a:spcAft>
                <a:spcPts val="0"/>
              </a:spcAft>
              <a:buClr>
                <a:schemeClr val="dk1"/>
              </a:buClr>
              <a:buSzPts val="1200"/>
              <a:buNone/>
            </a:pPr>
            <a:r>
              <a:rPr lang="en-US" sz="1200" b="1" u="sng" dirty="0">
                <a:latin typeface="Arial" panose="020B0604020202020204" pitchFamily="34" charset="0"/>
                <a:cs typeface="Arial" panose="020B0604020202020204" pitchFamily="34" charset="0"/>
              </a:rPr>
              <a:t>Scheduled Committee meetings:</a:t>
            </a:r>
          </a:p>
          <a:p>
            <a:pPr marL="628650" lvl="1" indent="-171450">
              <a:spcBef>
                <a:spcPts val="0"/>
              </a:spcBef>
              <a:buSzPts val="1200"/>
            </a:pPr>
            <a:r>
              <a:rPr lang="en-US" sz="1200" dirty="0">
                <a:latin typeface="Arial" panose="020B0604020202020204" pitchFamily="34" charset="0"/>
                <a:cs typeface="Arial" panose="020B0604020202020204" pitchFamily="34" charset="0"/>
              </a:rPr>
              <a:t>Maintenance / Planning Committee – Tuesday, March 10, 2026  – 12 pm – Park Shop.</a:t>
            </a:r>
          </a:p>
          <a:p>
            <a:pPr marL="628650" lvl="1" indent="-171450">
              <a:spcBef>
                <a:spcPts val="0"/>
              </a:spcBef>
              <a:buSzPts val="1200"/>
            </a:pPr>
            <a:r>
              <a:rPr lang="en-US" sz="1200" dirty="0">
                <a:latin typeface="Arial" panose="020B0604020202020204" pitchFamily="34" charset="0"/>
                <a:cs typeface="Arial" panose="020B0604020202020204" pitchFamily="34" charset="0"/>
              </a:rPr>
              <a:t>Personnel / Finance Committee – Wednesday, March 11, 2026 - 12:00  – 12:40 PM  WCC.</a:t>
            </a:r>
          </a:p>
          <a:p>
            <a:pPr marL="628650" lvl="1" indent="-171450">
              <a:spcBef>
                <a:spcPts val="0"/>
              </a:spcBef>
              <a:buSzPts val="1200"/>
            </a:pPr>
            <a:r>
              <a:rPr lang="en-US" sz="1200" dirty="0">
                <a:latin typeface="Arial" panose="020B0604020202020204" pitchFamily="34" charset="0"/>
                <a:cs typeface="Arial" panose="020B0604020202020204" pitchFamily="34" charset="0"/>
              </a:rPr>
              <a:t>Recreation Committee – Wednesday, March 11, 2026 - 12:40-1PM – WCC. </a:t>
            </a:r>
          </a:p>
          <a:p>
            <a:pPr marL="628650" lvl="1" indent="-171450">
              <a:spcBef>
                <a:spcPts val="0"/>
              </a:spcBef>
              <a:buSzPts val="1200"/>
            </a:pPr>
            <a:r>
              <a:rPr lang="en-US" sz="1200" dirty="0">
                <a:latin typeface="Arial" panose="020B0604020202020204" pitchFamily="34" charset="0"/>
                <a:cs typeface="Arial" panose="020B0604020202020204" pitchFamily="34" charset="0"/>
              </a:rPr>
              <a:t>Zoo Committee-</a:t>
            </a:r>
          </a:p>
          <a:p>
            <a:pPr marL="628650" lvl="1" indent="-171450">
              <a:spcBef>
                <a:spcPts val="0"/>
              </a:spcBef>
              <a:buSzPts val="1200"/>
            </a:pPr>
            <a:r>
              <a:rPr lang="en-US" sz="1200" dirty="0">
                <a:latin typeface="Arial" panose="020B0604020202020204" pitchFamily="34" charset="0"/>
                <a:cs typeface="Arial" panose="020B0604020202020204" pitchFamily="34" charset="0"/>
              </a:rPr>
              <a:t>HOR committee -</a:t>
            </a:r>
            <a:endParaRPr lang="en-US" sz="1200" b="1" u="sng" dirty="0">
              <a:latin typeface="Arial" panose="020B0604020202020204" pitchFamily="34" charset="0"/>
              <a:ea typeface="Calibri" panose="020F0502020204030204" pitchFamily="34" charset="0"/>
              <a:cs typeface="Arial" panose="020B0604020202020204" pitchFamily="34" charset="0"/>
            </a:endParaRPr>
          </a:p>
          <a:p>
            <a:pPr marL="0" lvl="0" indent="0" algn="l" rtl="0">
              <a:lnSpc>
                <a:spcPct val="90000"/>
              </a:lnSpc>
              <a:spcBef>
                <a:spcPts val="563"/>
              </a:spcBef>
              <a:spcAft>
                <a:spcPts val="0"/>
              </a:spcAft>
              <a:buClr>
                <a:schemeClr val="dk1"/>
              </a:buClr>
              <a:buSzPts val="1200"/>
              <a:buNone/>
            </a:pPr>
            <a:r>
              <a:rPr lang="en-US" sz="1200" dirty="0">
                <a:latin typeface="Arial" panose="020B0604020202020204" pitchFamily="34" charset="0"/>
                <a:cs typeface="Arial" panose="020B0604020202020204" pitchFamily="34" charset="0"/>
              </a:rPr>
              <a:t>*Hatting motioned to approve financial reports and approve Park Board bills, seconded by Formaneck.  MC.4-0.</a:t>
            </a:r>
            <a:endParaRPr lang="en-US" sz="1200" dirty="0">
              <a:latin typeface="Arial" panose="020B0604020202020204" pitchFamily="34" charset="0"/>
              <a:ea typeface="Calibri" panose="020F0502020204030204" pitchFamily="34" charset="0"/>
              <a:cs typeface="Arial" panose="020B0604020202020204" pitchFamily="34" charset="0"/>
            </a:endParaRPr>
          </a:p>
          <a:p>
            <a:pPr marL="0" lvl="0" indent="0" algn="l" rtl="0">
              <a:lnSpc>
                <a:spcPct val="90000"/>
              </a:lnSpc>
              <a:spcBef>
                <a:spcPts val="563"/>
              </a:spcBef>
              <a:spcAft>
                <a:spcPts val="0"/>
              </a:spcAft>
              <a:buClr>
                <a:schemeClr val="dk1"/>
              </a:buClr>
              <a:buSzPts val="1200"/>
              <a:buNone/>
            </a:pPr>
            <a:r>
              <a:rPr lang="en-US" sz="1200" dirty="0">
                <a:latin typeface="Arial" panose="020B0604020202020204" pitchFamily="34" charset="0"/>
                <a:cs typeface="Arial" panose="020B0604020202020204" pitchFamily="34" charset="0"/>
              </a:rPr>
              <a:t>Date of Next meeting: Wednesday, March 11, 2026- 5:15 PM – Wahpeton Community Center.</a:t>
            </a:r>
          </a:p>
          <a:p>
            <a:pPr marL="0" lvl="0" indent="0" algn="l" rtl="0">
              <a:lnSpc>
                <a:spcPct val="90000"/>
              </a:lnSpc>
              <a:spcBef>
                <a:spcPts val="563"/>
              </a:spcBef>
              <a:spcAft>
                <a:spcPts val="0"/>
              </a:spcAft>
              <a:buClr>
                <a:schemeClr val="dk1"/>
              </a:buClr>
              <a:buSzPts val="1200"/>
              <a:buNone/>
            </a:pPr>
            <a:r>
              <a:rPr lang="en-US" sz="1200" dirty="0">
                <a:latin typeface="Arial" panose="020B0604020202020204" pitchFamily="34" charset="0"/>
                <a:cs typeface="Arial" panose="020B0604020202020204" pitchFamily="34" charset="0"/>
              </a:rPr>
              <a:t>Adjournment.  </a:t>
            </a:r>
          </a:p>
          <a:p>
            <a:pPr marL="0" lvl="0" indent="0">
              <a:buSzPts val="1200"/>
              <a:buNone/>
            </a:pPr>
            <a:r>
              <a:rPr lang="en-US" sz="1200" dirty="0">
                <a:latin typeface="Arial" panose="020B0604020202020204" pitchFamily="34" charset="0"/>
                <a:cs typeface="Arial" panose="020B0604020202020204" pitchFamily="34" charset="0"/>
              </a:rPr>
              <a:t>*Hatting motioned to adjourn. Second by Formaneck.  MC 4-0.</a:t>
            </a:r>
          </a:p>
          <a:p>
            <a:pPr marL="0" lvl="0" indent="0" algn="l" rtl="0">
              <a:lnSpc>
                <a:spcPct val="90000"/>
              </a:lnSpc>
              <a:spcBef>
                <a:spcPts val="563"/>
              </a:spcBef>
              <a:spcAft>
                <a:spcPts val="0"/>
              </a:spcAft>
              <a:buClr>
                <a:schemeClr val="dk1"/>
              </a:buClr>
              <a:buSzPts val="1200"/>
              <a:buNone/>
            </a:pPr>
            <a:endParaRPr lang="en-US" sz="1200" dirty="0"/>
          </a:p>
          <a:p>
            <a:pPr marL="0" lvl="0" indent="0" algn="l" rtl="0">
              <a:lnSpc>
                <a:spcPct val="90000"/>
              </a:lnSpc>
              <a:spcBef>
                <a:spcPts val="563"/>
              </a:spcBef>
              <a:spcAft>
                <a:spcPts val="0"/>
              </a:spcAft>
              <a:buClr>
                <a:schemeClr val="dk1"/>
              </a:buClr>
              <a:buSzPts val="1200"/>
              <a:buNone/>
            </a:pPr>
            <a:endParaRPr lang="en-US" sz="1200" dirty="0"/>
          </a:p>
          <a:p>
            <a:pPr marL="0" lvl="0" indent="0" algn="l" rtl="0">
              <a:lnSpc>
                <a:spcPct val="90000"/>
              </a:lnSpc>
              <a:spcBef>
                <a:spcPts val="563"/>
              </a:spcBef>
              <a:spcAft>
                <a:spcPts val="0"/>
              </a:spcAft>
              <a:buClr>
                <a:schemeClr val="dk1"/>
              </a:buClr>
              <a:buSzPts val="1200"/>
              <a:buNone/>
            </a:pPr>
            <a:r>
              <a:rPr lang="en-US" sz="1200" dirty="0"/>
              <a:t>_____________________________                                         ______________________________</a:t>
            </a:r>
          </a:p>
          <a:p>
            <a:pPr marL="0" lvl="0" indent="0" algn="l" rtl="0">
              <a:lnSpc>
                <a:spcPct val="90000"/>
              </a:lnSpc>
              <a:spcBef>
                <a:spcPts val="563"/>
              </a:spcBef>
              <a:spcAft>
                <a:spcPts val="0"/>
              </a:spcAft>
              <a:buClr>
                <a:schemeClr val="dk1"/>
              </a:buClr>
              <a:buSzPts val="1200"/>
              <a:buNone/>
            </a:pPr>
            <a:r>
              <a:rPr lang="en-US" sz="1200" b="1" dirty="0"/>
              <a:t>Brian Watson, Park Board President	                             Connie Metcalf, Park Board Clerk</a:t>
            </a:r>
            <a:endParaRPr sz="1200" dirty="0"/>
          </a:p>
        </p:txBody>
      </p:sp>
      <p:sp>
        <p:nvSpPr>
          <p:cNvPr id="201" name="Google Shape;201;p6"/>
          <p:cNvSpPr txBox="1">
            <a:spLocks noGrp="1"/>
          </p:cNvSpPr>
          <p:nvPr>
            <p:ph type="sldNum" idx="12"/>
          </p:nvPr>
        </p:nvSpPr>
        <p:spPr>
          <a:xfrm>
            <a:off x="4843463" y="8475134"/>
            <a:ext cx="1543050" cy="486833"/>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a:t>
            </a:fld>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C9457-AB04-1B0A-5651-8A47EF852398}"/>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6ABD64EE-8A46-B51D-0989-30383B0F56A0}"/>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60962E86-41D3-66AA-FEC0-79449A0B35F7}"/>
              </a:ext>
            </a:extLst>
          </p:cNvPr>
          <p:cNvSpPr>
            <a:spLocks noGrp="1"/>
          </p:cNvSpPr>
          <p:nvPr>
            <p:ph type="body" idx="2"/>
          </p:nvPr>
        </p:nvSpPr>
        <p:spPr/>
        <p:txBody>
          <a:bodyPr/>
          <a:lstStyle/>
          <a:p>
            <a:endParaRPr lang="en-US"/>
          </a:p>
        </p:txBody>
      </p:sp>
      <p:sp>
        <p:nvSpPr>
          <p:cNvPr id="5" name="Slide Number Placeholder 4">
            <a:extLst>
              <a:ext uri="{FF2B5EF4-FFF2-40B4-BE49-F238E27FC236}">
                <a16:creationId xmlns:a16="http://schemas.microsoft.com/office/drawing/2014/main" id="{BA306B8D-43C5-A02C-56E1-5F256655917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dirty="0"/>
          </a:p>
        </p:txBody>
      </p:sp>
    </p:spTree>
    <p:extLst>
      <p:ext uri="{BB962C8B-B14F-4D97-AF65-F5344CB8AC3E}">
        <p14:creationId xmlns:p14="http://schemas.microsoft.com/office/powerpoint/2010/main" val="652918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99C0A-A3D3-099F-0952-DAD6E8B6EB8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EBE52EC-4B02-65F9-EF65-BD929700C6FF}"/>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97EF05EA-976E-A66C-400F-3E8207BF44C0}"/>
              </a:ext>
            </a:extLst>
          </p:cNvPr>
          <p:cNvSpPr>
            <a:spLocks noGrp="1"/>
          </p:cNvSpPr>
          <p:nvPr>
            <p:ph type="body" idx="2"/>
          </p:nvPr>
        </p:nvSpPr>
        <p:spPr/>
        <p:txBody>
          <a:bodyPr/>
          <a:lstStyle/>
          <a:p>
            <a:endParaRPr lang="en-US"/>
          </a:p>
        </p:txBody>
      </p:sp>
      <p:sp>
        <p:nvSpPr>
          <p:cNvPr id="5" name="Slide Number Placeholder 4">
            <a:extLst>
              <a:ext uri="{FF2B5EF4-FFF2-40B4-BE49-F238E27FC236}">
                <a16:creationId xmlns:a16="http://schemas.microsoft.com/office/drawing/2014/main" id="{00300F4F-4691-A6F1-66B8-1B58881697A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dirty="0"/>
          </a:p>
        </p:txBody>
      </p:sp>
    </p:spTree>
    <p:extLst>
      <p:ext uri="{BB962C8B-B14F-4D97-AF65-F5344CB8AC3E}">
        <p14:creationId xmlns:p14="http://schemas.microsoft.com/office/powerpoint/2010/main" val="3152709043"/>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03C1346158A34DB9E7624F1DAA89A5" ma:contentTypeVersion="5" ma:contentTypeDescription="Create a new document." ma:contentTypeScope="" ma:versionID="64030999048cb7d7def5356e2fd65796">
  <xsd:schema xmlns:xsd="http://www.w3.org/2001/XMLSchema" xmlns:xs="http://www.w3.org/2001/XMLSchema" xmlns:p="http://schemas.microsoft.com/office/2006/metadata/properties" xmlns:ns3="f15c77ab-4ee1-4729-887f-a5f736db5ca0" xmlns:ns4="9f833610-f7db-4661-a070-36a5cc727e4e" targetNamespace="http://schemas.microsoft.com/office/2006/metadata/properties" ma:root="true" ma:fieldsID="7dc5731883cabf5fdbb77110b37dd4b0" ns3:_="" ns4:_="">
    <xsd:import namespace="f15c77ab-4ee1-4729-887f-a5f736db5ca0"/>
    <xsd:import namespace="9f833610-f7db-4661-a070-36a5cc727e4e"/>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5c77ab-4ee1-4729-887f-a5f736db5c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f833610-f7db-4661-a070-36a5cc727e4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2344F7D-A03B-4266-8375-719B360C46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5c77ab-4ee1-4729-887f-a5f736db5ca0"/>
    <ds:schemaRef ds:uri="9f833610-f7db-4661-a070-36a5cc727e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DC293C-4AAD-44AF-830A-22216252733B}">
  <ds:schemaRefs>
    <ds:schemaRef ds:uri="http://schemas.microsoft.com/sharepoint/v3/contenttype/forms"/>
  </ds:schemaRefs>
</ds:datastoreItem>
</file>

<file path=customXml/itemProps3.xml><?xml version="1.0" encoding="utf-8"?>
<ds:datastoreItem xmlns:ds="http://schemas.openxmlformats.org/officeDocument/2006/customXml" ds:itemID="{EECA83D1-BED2-4635-915A-7414325D90AF}">
  <ds:schemaRefs>
    <ds:schemaRef ds:uri="http://purl.org/dc/elements/1.1/"/>
    <ds:schemaRef ds:uri="9f833610-f7db-4661-a070-36a5cc727e4e"/>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f15c77ab-4ee1-4729-887f-a5f736db5ca0"/>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10200</TotalTime>
  <Words>871</Words>
  <Application>Microsoft Office PowerPoint</Application>
  <PresentationFormat>On-screen Show (4:3)</PresentationFormat>
  <Paragraphs>189</Paragraphs>
  <Slides>5</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 Narrow</vt:lpstr>
      <vt:lpstr>Arial</vt:lpstr>
      <vt:lpstr>Calibri</vt:lpstr>
      <vt:lpstr>Office Theme</vt:lpstr>
      <vt:lpstr>Wahpeton Park Board Minutes</vt:lpstr>
      <vt:lpstr>Wahpeton Park Board </vt:lpstr>
      <vt:lpstr>Wahpeton Park Board Minutes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Wahpeton Park Board</dc:title>
  <dc:creator>user1</dc:creator>
  <cp:lastModifiedBy>Connie Metcalf</cp:lastModifiedBy>
  <cp:revision>52</cp:revision>
  <cp:lastPrinted>2026-01-23T20:10:31Z</cp:lastPrinted>
  <dcterms:created xsi:type="dcterms:W3CDTF">2022-05-11T14:34:01Z</dcterms:created>
  <dcterms:modified xsi:type="dcterms:W3CDTF">2026-03-16T14:06:36Z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0x0101008303C1346158A34DB9E7624F1DAA89A5</vt:lpwstr>
  </property>
</Properties>
</file>