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8"/>
  </p:notesMasterIdLst>
  <p:sldIdLst>
    <p:sldId id="262" r:id="rId5"/>
    <p:sldId id="263" r:id="rId6"/>
    <p:sldId id="261" r:id="rId7"/>
  </p:sldIdLst>
  <p:sldSz cx="6858000" cy="9144000" type="screen4x3"/>
  <p:notesSz cx="6950075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ji59jsKfTXHMT0msHnszDRO9+Y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93B3D46-50A5-461D-A1FF-B3E24859BDBC}">
  <a:tblStyle styleId="{493B3D46-50A5-461D-A1FF-B3E24859BDB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2970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40" Type="http://customschemas.google.com/relationships/presentationmetadata" Target="meta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ttney Myhra" userId="567dd8a7-190c-42a4-b179-edadaa8d7d26" providerId="ADAL" clId="{39587819-95A8-42A7-BF16-D621BAD7F831}"/>
    <pc:docChg chg="custSel modSld">
      <pc:chgData name="Brittney Myhra" userId="567dd8a7-190c-42a4-b179-edadaa8d7d26" providerId="ADAL" clId="{39587819-95A8-42A7-BF16-D621BAD7F831}" dt="2026-07-07T21:30:30.384" v="2382" actId="6549"/>
      <pc:docMkLst>
        <pc:docMk/>
      </pc:docMkLst>
      <pc:sldChg chg="modSp mod">
        <pc:chgData name="Brittney Myhra" userId="567dd8a7-190c-42a4-b179-edadaa8d7d26" providerId="ADAL" clId="{39587819-95A8-42A7-BF16-D621BAD7F831}" dt="2026-07-07T21:28:51.595" v="2381" actId="2"/>
        <pc:sldMkLst>
          <pc:docMk/>
          <pc:sldMk cId="0" sldId="261"/>
        </pc:sldMkLst>
        <pc:spChg chg="mod">
          <ac:chgData name="Brittney Myhra" userId="567dd8a7-190c-42a4-b179-edadaa8d7d26" providerId="ADAL" clId="{39587819-95A8-42A7-BF16-D621BAD7F831}" dt="2026-07-07T21:28:51.595" v="2381" actId="2"/>
          <ac:spMkLst>
            <pc:docMk/>
            <pc:sldMk cId="0" sldId="261"/>
            <ac:spMk id="200" creationId="{00000000-0000-0000-0000-000000000000}"/>
          </ac:spMkLst>
        </pc:spChg>
      </pc:sldChg>
      <pc:sldChg chg="modSp mod">
        <pc:chgData name="Brittney Myhra" userId="567dd8a7-190c-42a4-b179-edadaa8d7d26" providerId="ADAL" clId="{39587819-95A8-42A7-BF16-D621BAD7F831}" dt="2026-07-07T21:30:30.384" v="2382" actId="6549"/>
        <pc:sldMkLst>
          <pc:docMk/>
          <pc:sldMk cId="0" sldId="262"/>
        </pc:sldMkLst>
        <pc:spChg chg="mod">
          <ac:chgData name="Brittney Myhra" userId="567dd8a7-190c-42a4-b179-edadaa8d7d26" providerId="ADAL" clId="{39587819-95A8-42A7-BF16-D621BAD7F831}" dt="2026-07-07T21:30:30.384" v="2382" actId="6549"/>
          <ac:spMkLst>
            <pc:docMk/>
            <pc:sldMk cId="0" sldId="262"/>
            <ac:spMk id="186" creationId="{00000000-0000-0000-0000-000000000000}"/>
          </ac:spMkLst>
        </pc:spChg>
      </pc:sldChg>
      <pc:sldChg chg="modSp mod">
        <pc:chgData name="Brittney Myhra" userId="567dd8a7-190c-42a4-b179-edadaa8d7d26" providerId="ADAL" clId="{39587819-95A8-42A7-BF16-D621BAD7F831}" dt="2026-07-07T20:39:39.977" v="2313" actId="20577"/>
        <pc:sldMkLst>
          <pc:docMk/>
          <pc:sldMk cId="0" sldId="263"/>
        </pc:sldMkLst>
        <pc:spChg chg="mod">
          <ac:chgData name="Brittney Myhra" userId="567dd8a7-190c-42a4-b179-edadaa8d7d26" providerId="ADAL" clId="{39587819-95A8-42A7-BF16-D621BAD7F831}" dt="2026-07-07T20:39:39.977" v="2313" actId="20577"/>
          <ac:spMkLst>
            <pc:docMk/>
            <pc:sldMk cId="0" sldId="263"/>
            <ac:spMk id="19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6768" y="0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772668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7" name="Google Shape;27;p35"/>
          <p:cNvSpPr txBox="1">
            <a:spLocks noGrp="1"/>
          </p:cNvSpPr>
          <p:nvPr>
            <p:ph type="body" idx="2"/>
          </p:nvPr>
        </p:nvSpPr>
        <p:spPr>
          <a:xfrm>
            <a:off x="6172200" y="86106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0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40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40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1"/>
          <p:cNvSpPr txBox="1"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41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41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42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" name="Google Shape;58;p42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3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body" idx="1"/>
          </p:nvPr>
        </p:nvSpPr>
        <p:spPr>
          <a:xfrm>
            <a:off x="2915543" y="1316567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8612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2pPr>
            <a:lvl3pPr marL="1371600" lvl="2" indent="-31432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4pPr>
            <a:lvl5pPr marL="2286000" lvl="4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5pPr>
            <a:lvl6pPr marL="2743200" lvl="5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6pPr>
            <a:lvl7pPr marL="3200400" lvl="6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7pPr>
            <a:lvl8pPr marL="3657600" lvl="7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8pPr>
            <a:lvl9pPr marL="4114800" lvl="8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3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43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5" name="Google Shape;65;p43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4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4"/>
          <p:cNvSpPr>
            <a:spLocks noGrp="1"/>
          </p:cNvSpPr>
          <p:nvPr>
            <p:ph type="pic" idx="2"/>
          </p:nvPr>
        </p:nvSpPr>
        <p:spPr>
          <a:xfrm>
            <a:off x="2915543" y="1316567"/>
            <a:ext cx="3471863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44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3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44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44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5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45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45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6"/>
          <p:cNvSpPr txBox="1">
            <a:spLocks noGrp="1"/>
          </p:cNvSpPr>
          <p:nvPr>
            <p:ph type="title"/>
          </p:nvPr>
        </p:nvSpPr>
        <p:spPr>
          <a:xfrm rot="5400000">
            <a:off x="1772575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46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46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75"/>
              <a:buFont typeface="Calibri"/>
              <a:buNone/>
              <a:defRPr sz="24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8612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42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6969"/>
              <a:buFont typeface="Calibri"/>
              <a:buNone/>
            </a:pPr>
            <a:r>
              <a:rPr lang="en-US" dirty="0"/>
              <a:t>Wahpeton Park Board Minutes</a:t>
            </a:r>
            <a:endParaRPr dirty="0"/>
          </a:p>
        </p:txBody>
      </p:sp>
      <p:sp>
        <p:nvSpPr>
          <p:cNvPr id="186" name="Google Shape;186;p4"/>
          <p:cNvSpPr txBox="1">
            <a:spLocks noGrp="1"/>
          </p:cNvSpPr>
          <p:nvPr>
            <p:ph type="body" idx="1"/>
          </p:nvPr>
        </p:nvSpPr>
        <p:spPr>
          <a:xfrm>
            <a:off x="116541" y="908048"/>
            <a:ext cx="6596010" cy="774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dirty="0"/>
              <a:t>June 17, 2026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</a:pPr>
            <a:endParaRPr sz="4800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Pursuant to due call and notice thereof, a regular meeting of the Wahpeton Park Board was held on Wednesday, June 17, 2026, at 5:15 pm at the Wahpeton Community Center in Wahpeton, North Dakota.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Commissioners present:  Formaneck, Watson, Gripentrog, Tobias.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Staff present: Brad Edwardson - Director of Parks and Recreation, Curt Holtz, Park Superintendent,         Brittney Myhra- HR  Manager, Connie Metcalf – Park Board Clerk.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u="sng" dirty="0">
                <a:latin typeface="+mn-lt"/>
              </a:rPr>
              <a:t>Call to Order: </a:t>
            </a:r>
            <a:r>
              <a:rPr lang="en-US" sz="4800" dirty="0"/>
              <a:t>Meeting was called to order by Park Board President Watson.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u="sng" dirty="0">
                <a:latin typeface="+mn-lt"/>
              </a:rPr>
              <a:t>Citizen’s Request:.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dirty="0">
                <a:latin typeface="+mn-lt"/>
              </a:rPr>
              <a:t>None</a:t>
            </a:r>
          </a:p>
          <a:p>
            <a:pPr marL="0" indent="0">
              <a:buSzPts val="1200"/>
              <a:buNone/>
            </a:pPr>
            <a:r>
              <a:rPr lang="en-US" sz="4800" b="1" u="sng" dirty="0">
                <a:latin typeface="+mn-lt"/>
              </a:rPr>
              <a:t>Consent Agenda: </a:t>
            </a:r>
            <a:endParaRPr sz="4800" b="1" u="sng" dirty="0">
              <a:latin typeface="+mn-lt"/>
            </a:endParaRPr>
          </a:p>
          <a:p>
            <a:pPr marL="0" indent="0">
              <a:buSzPts val="1200"/>
              <a:buNone/>
            </a:pPr>
            <a:r>
              <a:rPr lang="en-US" sz="4800" b="1" dirty="0"/>
              <a:t>*</a:t>
            </a:r>
            <a:r>
              <a:rPr lang="en-US" sz="4800" dirty="0">
                <a:latin typeface="+mn-lt"/>
              </a:rPr>
              <a:t>Motion by Tobias to approve the Park Board regular meeting minutes from May 20, 2026, seconded by Formaneck.  MC 4-0.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u="sng" dirty="0">
                <a:latin typeface="+mn-lt"/>
              </a:rPr>
              <a:t>Reports from Staff: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dirty="0">
                <a:latin typeface="+mn-lt"/>
              </a:rPr>
              <a:t>Director of Parks and Recreation: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u="sng" dirty="0">
                <a:latin typeface="+mn-lt"/>
              </a:rPr>
              <a:t>Wellness Center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New Legacy Lakes plat drawing with space for wellness center still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being worked on.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Facility amenities for programming is very close to being completed.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Council will get programming proposal and facility layout to vote on to proceed to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contactor for actual bid amount.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u="sng" dirty="0">
                <a:latin typeface="+mn-lt"/>
              </a:rPr>
              <a:t>Zoo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Zoo working through final steps operation plan for state gaming commission and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purchasing gaming equipment.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u="sng" dirty="0">
                <a:latin typeface="+mn-lt"/>
              </a:rPr>
              <a:t>Other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Summer Food Program is running smoothly. Received at state audit the second week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and all went well. Need to conduct site audits prior to week 5.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ND Forestry tree grants need to be completed before November.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ND Council on the Arts grants need to be completed by end of June.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Grant request from the JPA for Community Center floor replacement was denied. 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(don’t fund government entities)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Received some bids for the new batting cage at the airport fields.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+mn-lt"/>
              </a:rPr>
              <a:t>*Formaneck motioned to accept the quote from JK Sports Inc. for $6,975.00 for the Batting Cage with sleeves. Second by Tobias. MC 4-0.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Zoo Director :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Mazda Conference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b="1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SzPts val="1200"/>
              <a:buNone/>
            </a:pPr>
            <a:endParaRPr lang="en-US" sz="4800" b="1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.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 </a:t>
            </a:r>
            <a:endParaRPr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dirty="0"/>
              <a:t>NovemberFebruary</a:t>
            </a:r>
            <a:endParaRPr dirty="0"/>
          </a:p>
        </p:txBody>
      </p:sp>
      <p:sp>
        <p:nvSpPr>
          <p:cNvPr id="187" name="Google Shape;187;p4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"/>
          <p:cNvSpPr txBox="1">
            <a:spLocks noGrp="1"/>
          </p:cNvSpPr>
          <p:nvPr>
            <p:ph type="title"/>
          </p:nvPr>
        </p:nvSpPr>
        <p:spPr>
          <a:xfrm>
            <a:off x="471487" y="170456"/>
            <a:ext cx="5915025" cy="42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6969"/>
              <a:buFont typeface="Calibri"/>
              <a:buNone/>
            </a:pPr>
            <a:r>
              <a:rPr lang="en-US" dirty="0"/>
              <a:t>Wahpeton Park Board </a:t>
            </a:r>
            <a:endParaRPr dirty="0"/>
          </a:p>
        </p:txBody>
      </p:sp>
      <p:sp>
        <p:nvSpPr>
          <p:cNvPr id="193" name="Google Shape;193;p5"/>
          <p:cNvSpPr txBox="1">
            <a:spLocks noGrp="1"/>
          </p:cNvSpPr>
          <p:nvPr>
            <p:ph type="body" idx="1"/>
          </p:nvPr>
        </p:nvSpPr>
        <p:spPr>
          <a:xfrm>
            <a:off x="152398" y="421215"/>
            <a:ext cx="6553201" cy="8552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indent="0">
              <a:buSzPts val="1200"/>
              <a:buNone/>
            </a:pPr>
            <a: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  <a:t>Commissioner’s Requests: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3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Reports from Commissioners and Committees:</a:t>
            </a:r>
            <a:endParaRPr lang="en-US" sz="13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Maintenance / Planning Committee: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Walking path SE of carousel needs repair.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Bleachers are being assembled.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Multi purpose Court fence is installed.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Cleaning flower beds  and planted new flowers.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Batting cages need to be ordered for the airport.	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Planning: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Need to order benches for the playground.   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City needs to install a hydrant at the Airport Park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Several trees need to be removed and replaced.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Other: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system needs to be implemented on how little league mounds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are removed from the softball fields.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Personnel/Finance Committee: </a:t>
            </a:r>
          </a:p>
          <a:p>
            <a:pPr marL="0" indent="0"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Personnel: 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Looking for more park trimmers.</a:t>
            </a:r>
            <a:endParaRPr lang="en-US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Finance:</a:t>
            </a:r>
            <a:endParaRPr lang="en-US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End of month balances 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Park Board $679,214.26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Park and Rec Foundation $106,098.83</a:t>
            </a:r>
          </a:p>
          <a:p>
            <a:pPr marL="0" lvl="1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Bell CD - $112,027.68.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Bell Money Market- $27,768.63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BMO Money Market - $36,637.24.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Edward Jones  - $7,922.25.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RJ Hughes – Trust (US Bank)-$169,431.84.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Fleenor Trust (BMO) $115,873.82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Zoo Debt - $379,405.42 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Zoo bank balance- $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Zoo bills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Financial Reports:</a:t>
            </a:r>
          </a:p>
          <a:p>
            <a:pPr marL="0" lvl="1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Financial reports attached.</a:t>
            </a:r>
          </a:p>
          <a:p>
            <a:pPr marL="0" lvl="1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Monthly bills submitted.</a:t>
            </a:r>
          </a:p>
          <a:p>
            <a:pPr marL="0" lvl="0" indent="0">
              <a:buSzPts val="1200"/>
              <a:buNone/>
            </a:pPr>
            <a:r>
              <a:rPr lang="en-US" sz="1300" b="1" dirty="0"/>
              <a:t>*</a:t>
            </a:r>
            <a:r>
              <a:rPr lang="en-US" sz="1300" dirty="0"/>
              <a:t>Tobias motioned  to approve financial reports and approve Park Board bills, seconded by Formaneck.  MC. 4-0.</a:t>
            </a:r>
            <a:endParaRPr lang="en-US" sz="13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5850" lvl="2" indent="-171450">
              <a:spcBef>
                <a:spcPts val="563"/>
              </a:spcBef>
              <a:buSzPts val="1200"/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28650" lvl="1" indent="-171450">
              <a:spcBef>
                <a:spcPts val="563"/>
              </a:spcBef>
              <a:buSzPts val="1200"/>
              <a:buFont typeface="Arial" panose="020B0604020202020204" pitchFamily="34" charset="0"/>
              <a:buChar char="•"/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b="1" u="sng" dirty="0"/>
          </a:p>
        </p:txBody>
      </p:sp>
      <p:sp>
        <p:nvSpPr>
          <p:cNvPr id="194" name="Google Shape;194;p5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42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6969"/>
              <a:buFont typeface="Calibri"/>
              <a:buNone/>
            </a:pPr>
            <a:r>
              <a:rPr lang="en-US" dirty="0"/>
              <a:t>Wahpeton Park Board Minutes</a:t>
            </a:r>
            <a:endParaRPr dirty="0"/>
          </a:p>
        </p:txBody>
      </p:sp>
      <p:sp>
        <p:nvSpPr>
          <p:cNvPr id="200" name="Google Shape;200;p6"/>
          <p:cNvSpPr txBox="1">
            <a:spLocks noGrp="1"/>
          </p:cNvSpPr>
          <p:nvPr>
            <p:ph type="body" idx="1"/>
          </p:nvPr>
        </p:nvSpPr>
        <p:spPr>
          <a:xfrm>
            <a:off x="152400" y="930385"/>
            <a:ext cx="6553200" cy="7538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80000"/>
              </a:lnSpc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Recreation: 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r>
              <a:rPr lang="en-US" sz="1200" dirty="0">
                <a:latin typeface="+mj-lt"/>
              </a:rPr>
              <a:t>	Track &amp; Field completed for the season.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r>
              <a:rPr lang="en-US" sz="1200" dirty="0">
                <a:latin typeface="+mj-lt"/>
              </a:rPr>
              <a:t>	Over 100 runners for the Bernstein Track Meet.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r>
              <a:rPr lang="en-US" sz="1200" dirty="0">
                <a:latin typeface="+mj-lt"/>
              </a:rPr>
              <a:t>	45 Participates for the Tues &amp; Thurs PreK – 6 grades.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r>
              <a:rPr lang="en-US" sz="1200" dirty="0">
                <a:latin typeface="+mj-lt"/>
              </a:rPr>
              <a:t>	Cancelled 2nd meet due to high winds.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	Note : Wahpeton kids were not invited to the Breck Track &amp; Field. Only Breck 	Youth.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	Over 150 participates ages 1-Adult attended the Bounce Into Summer Event.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	Over 30 registered for Miles With Mom 5K run.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b="1" dirty="0">
              <a:latin typeface="+mj-l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+mj-lt"/>
              </a:rPr>
              <a:t>Unfinished Business: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endParaRPr lang="en-US" sz="1200" b="1" dirty="0">
              <a:latin typeface="+mj-lt"/>
            </a:endParaRPr>
          </a:p>
          <a:p>
            <a:pPr marL="0" indent="0">
              <a:spcBef>
                <a:spcPts val="0"/>
              </a:spcBef>
              <a:buSzPts val="1200"/>
              <a:buNone/>
            </a:pPr>
            <a:r>
              <a:rPr lang="en-US" sz="1200" b="1" dirty="0">
                <a:latin typeface="+mj-lt"/>
              </a:rPr>
              <a:t>New Business: (100% approval for vote consideration).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b="1" dirty="0">
              <a:latin typeface="+mj-l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+mj-lt"/>
              </a:rPr>
              <a:t>Scheduled Committee meetings: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Maintenance / Planning Committee – Tuesday, July 14, 2026  – 12 pm – Park Shop.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Personnel / Finance Committee – Wednesday, July 8, 2026 - 12:00 -WCC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Recreation Committee – Wednesday, July 9, 2026 - 12:00 PM – WCC. 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Zoo Committee-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HOR committee -</a:t>
            </a:r>
          </a:p>
          <a:p>
            <a:pPr marL="0" lvl="0" indent="0">
              <a:spcBef>
                <a:spcPts val="563"/>
              </a:spcBef>
              <a:buSzPts val="1200"/>
              <a:buFont typeface="Arial"/>
              <a:buNone/>
            </a:pPr>
            <a:endParaRPr lang="en-US" sz="1200" b="1" dirty="0">
              <a:latin typeface="+mn-lt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+mj-lt"/>
              </a:rPr>
              <a:t>Date of Next meeting: </a:t>
            </a:r>
            <a:r>
              <a:rPr lang="en-US" sz="1200" dirty="0">
                <a:latin typeface="+mj-lt"/>
              </a:rPr>
              <a:t>Wednesday, July 15, 2026- 5:15 PM – Wahpeton Community Center.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b="1" dirty="0">
              <a:latin typeface="+mj-lt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+mj-lt"/>
              </a:rPr>
              <a:t>Adjournment.  </a:t>
            </a:r>
          </a:p>
          <a:p>
            <a:pPr marL="0" lvl="0" indent="0">
              <a:buSzPts val="1200"/>
              <a:buNone/>
            </a:pPr>
            <a:r>
              <a:rPr lang="en-US" sz="1200" b="1" dirty="0">
                <a:latin typeface="+mj-lt"/>
              </a:rPr>
              <a:t>*</a:t>
            </a:r>
            <a:r>
              <a:rPr lang="en-US" sz="1200" dirty="0">
                <a:latin typeface="+mj-lt"/>
              </a:rPr>
              <a:t>Formaneck motioned to adjourn. Second by Tobias.  MC 4-0.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b="1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b="1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/>
              <a:t>_____________________________                                         ______________________________</a:t>
            </a:r>
            <a:endParaRPr lang="en-US" sz="12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/>
              <a:t>Brian Watson, Park Board President	                             Connie Metcalf, Park Board Clerk</a:t>
            </a:r>
            <a:endParaRPr sz="1200" dirty="0"/>
          </a:p>
        </p:txBody>
      </p:sp>
      <p:sp>
        <p:nvSpPr>
          <p:cNvPr id="201" name="Google Shape;201;p6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03C1346158A34DB9E7624F1DAA89A5" ma:contentTypeVersion="5" ma:contentTypeDescription="Create a new document." ma:contentTypeScope="" ma:versionID="64030999048cb7d7def5356e2fd65796">
  <xsd:schema xmlns:xsd="http://www.w3.org/2001/XMLSchema" xmlns:xs="http://www.w3.org/2001/XMLSchema" xmlns:p="http://schemas.microsoft.com/office/2006/metadata/properties" xmlns:ns3="f15c77ab-4ee1-4729-887f-a5f736db5ca0" xmlns:ns4="9f833610-f7db-4661-a070-36a5cc727e4e" targetNamespace="http://schemas.microsoft.com/office/2006/metadata/properties" ma:root="true" ma:fieldsID="7dc5731883cabf5fdbb77110b37dd4b0" ns3:_="" ns4:_="">
    <xsd:import namespace="f15c77ab-4ee1-4729-887f-a5f736db5ca0"/>
    <xsd:import namespace="9f833610-f7db-4661-a070-36a5cc727e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5c77ab-4ee1-4729-887f-a5f736db5c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833610-f7db-4661-a070-36a5cc727e4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344F7D-A03B-4266-8375-719B360C4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5c77ab-4ee1-4729-887f-a5f736db5ca0"/>
    <ds:schemaRef ds:uri="9f833610-f7db-4661-a070-36a5cc727e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DC293C-4AAD-44AF-830A-2221625273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CA83D1-BED2-4635-915A-7414325D90AF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f833610-f7db-4661-a070-36a5cc727e4e"/>
    <ds:schemaRef ds:uri="f15c77ab-4ee1-4729-887f-a5f736db5c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10502</TotalTime>
  <Words>814</Words>
  <Application>Microsoft Office PowerPoint</Application>
  <PresentationFormat>On-screen Show (4:3)</PresentationFormat>
  <Paragraphs>145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Wahpeton Park Board Minutes</vt:lpstr>
      <vt:lpstr>Wahpeton Park Board </vt:lpstr>
      <vt:lpstr>Wahpeton Park Board Minutes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Wahpeton Park Board</dc:title>
  <dc:creator>user1</dc:creator>
  <cp:lastModifiedBy>Brittney Myhra</cp:lastModifiedBy>
  <cp:revision>50</cp:revision>
  <cp:lastPrinted>2025-08-29T18:53:54Z</cp:lastPrinted>
  <dcterms:created xsi:type="dcterms:W3CDTF">2022-05-11T14:34:01Z</dcterms:created>
  <dcterms:modified xsi:type="dcterms:W3CDTF">2026-07-07T21:30:40Z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0x0101008303C1346158A34DB9E7624F1DAA89A5</vt:lpwstr>
  </property>
</Properties>
</file>